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3"/>
  </p:notesMasterIdLst>
  <p:sldIdLst>
    <p:sldId id="256" r:id="rId2"/>
    <p:sldId id="268" r:id="rId3"/>
    <p:sldId id="266" r:id="rId4"/>
    <p:sldId id="267" r:id="rId5"/>
    <p:sldId id="269" r:id="rId6"/>
    <p:sldId id="270" r:id="rId7"/>
    <p:sldId id="271" r:id="rId8"/>
    <p:sldId id="275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33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ADE98-F645-47EC-826F-601F8975F11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BD72866-0849-4878-91F0-E21B87FC2831}">
      <dgm:prSet phldrT="[文本]"/>
      <dgm:spPr/>
      <dgm:t>
        <a:bodyPr/>
        <a:lstStyle/>
        <a:p>
          <a:r>
            <a:rPr lang="zh-CN" altLang="en-US" dirty="0"/>
            <a:t>活得下去</a:t>
          </a:r>
        </a:p>
      </dgm:t>
    </dgm:pt>
    <dgm:pt modelId="{5C0240BB-1E60-4B96-BEF7-A29DB03B4778}" type="parTrans" cxnId="{78166D93-9FF2-45CD-B60F-DBFA17AB0F5E}">
      <dgm:prSet/>
      <dgm:spPr/>
      <dgm:t>
        <a:bodyPr/>
        <a:lstStyle/>
        <a:p>
          <a:endParaRPr lang="zh-CN" altLang="en-US"/>
        </a:p>
      </dgm:t>
    </dgm:pt>
    <dgm:pt modelId="{4D04AAE9-11AB-4E6A-8332-DF97C192E77E}" type="sibTrans" cxnId="{78166D93-9FF2-45CD-B60F-DBFA17AB0F5E}">
      <dgm:prSet/>
      <dgm:spPr/>
      <dgm:t>
        <a:bodyPr/>
        <a:lstStyle/>
        <a:p>
          <a:endParaRPr lang="zh-CN" altLang="en-US"/>
        </a:p>
      </dgm:t>
    </dgm:pt>
    <dgm:pt modelId="{955EF108-12F2-4068-B160-895214C58BED}">
      <dgm:prSet phldrT="[文本]"/>
      <dgm:spPr/>
      <dgm:t>
        <a:bodyPr/>
        <a:lstStyle/>
        <a:p>
          <a:r>
            <a:rPr lang="zh-CN" altLang="en-US" dirty="0"/>
            <a:t>基本的物质</a:t>
          </a:r>
        </a:p>
      </dgm:t>
    </dgm:pt>
    <dgm:pt modelId="{D733D979-E787-43E9-A374-CEAC04704122}" type="parTrans" cxnId="{FB131DB9-9680-408C-A060-77B76345F004}">
      <dgm:prSet/>
      <dgm:spPr/>
      <dgm:t>
        <a:bodyPr/>
        <a:lstStyle/>
        <a:p>
          <a:endParaRPr lang="zh-CN" altLang="en-US"/>
        </a:p>
      </dgm:t>
    </dgm:pt>
    <dgm:pt modelId="{C54EAE57-C3A4-4240-84DE-9D2119CF7102}" type="sibTrans" cxnId="{FB131DB9-9680-408C-A060-77B76345F004}">
      <dgm:prSet/>
      <dgm:spPr/>
      <dgm:t>
        <a:bodyPr/>
        <a:lstStyle/>
        <a:p>
          <a:endParaRPr lang="zh-CN" altLang="en-US"/>
        </a:p>
      </dgm:t>
    </dgm:pt>
    <dgm:pt modelId="{BF87C87A-1C8E-4DBD-B469-9E2722C1AB41}">
      <dgm:prSet phldrT="[文本]"/>
      <dgm:spPr/>
      <dgm:t>
        <a:bodyPr/>
        <a:lstStyle/>
        <a:p>
          <a:r>
            <a:rPr lang="zh-CN" altLang="en-US" dirty="0"/>
            <a:t>一般技能</a:t>
          </a:r>
          <a:r>
            <a:rPr lang="en-US" altLang="zh-CN" dirty="0"/>
            <a:t>+</a:t>
          </a:r>
          <a:r>
            <a:rPr lang="zh-CN" altLang="en-US" dirty="0"/>
            <a:t>努力</a:t>
          </a:r>
        </a:p>
      </dgm:t>
    </dgm:pt>
    <dgm:pt modelId="{0BD71582-7D57-4C25-AFE4-0476025A88D2}" type="parTrans" cxnId="{5748BA29-E53F-4668-AD0E-63DF30C93F2B}">
      <dgm:prSet/>
      <dgm:spPr/>
      <dgm:t>
        <a:bodyPr/>
        <a:lstStyle/>
        <a:p>
          <a:endParaRPr lang="zh-CN" altLang="en-US"/>
        </a:p>
      </dgm:t>
    </dgm:pt>
    <dgm:pt modelId="{133A9426-325E-480A-A52B-32E794536922}" type="sibTrans" cxnId="{5748BA29-E53F-4668-AD0E-63DF30C93F2B}">
      <dgm:prSet/>
      <dgm:spPr/>
      <dgm:t>
        <a:bodyPr/>
        <a:lstStyle/>
        <a:p>
          <a:endParaRPr lang="zh-CN" altLang="en-US"/>
        </a:p>
      </dgm:t>
    </dgm:pt>
    <dgm:pt modelId="{EE399CA5-04A8-4386-A5CF-4B1B1AACB8DE}">
      <dgm:prSet phldrT="[文本]"/>
      <dgm:spPr/>
      <dgm:t>
        <a:bodyPr/>
        <a:lstStyle/>
        <a:p>
          <a:r>
            <a:rPr lang="zh-CN" altLang="en-US" dirty="0"/>
            <a:t>活得体面</a:t>
          </a:r>
        </a:p>
      </dgm:t>
    </dgm:pt>
    <dgm:pt modelId="{9F3BB5BD-1885-4DD8-A38F-3B9BC4F10521}" type="parTrans" cxnId="{48D8EF37-08DA-4BD4-928D-1FF9E254AA85}">
      <dgm:prSet/>
      <dgm:spPr/>
      <dgm:t>
        <a:bodyPr/>
        <a:lstStyle/>
        <a:p>
          <a:endParaRPr lang="zh-CN" altLang="en-US"/>
        </a:p>
      </dgm:t>
    </dgm:pt>
    <dgm:pt modelId="{582DAB87-6D74-4BB6-9D51-72A27358180F}" type="sibTrans" cxnId="{48D8EF37-08DA-4BD4-928D-1FF9E254AA85}">
      <dgm:prSet/>
      <dgm:spPr/>
      <dgm:t>
        <a:bodyPr/>
        <a:lstStyle/>
        <a:p>
          <a:endParaRPr lang="zh-CN" altLang="en-US"/>
        </a:p>
      </dgm:t>
    </dgm:pt>
    <dgm:pt modelId="{5755E5B2-FCFC-41D4-9240-B56EDD427965}">
      <dgm:prSet phldrT="[文本]"/>
      <dgm:spPr/>
      <dgm:t>
        <a:bodyPr/>
        <a:lstStyle/>
        <a:p>
          <a:r>
            <a:rPr lang="zh-CN" altLang="en-US" dirty="0"/>
            <a:t>更丰富的物质</a:t>
          </a:r>
        </a:p>
      </dgm:t>
    </dgm:pt>
    <dgm:pt modelId="{D45AC9AF-798C-4650-B188-8510F9CE0FE7}" type="parTrans" cxnId="{AE4682E6-2B97-4D01-ABFE-A555D5B77613}">
      <dgm:prSet/>
      <dgm:spPr/>
      <dgm:t>
        <a:bodyPr/>
        <a:lstStyle/>
        <a:p>
          <a:endParaRPr lang="zh-CN" altLang="en-US"/>
        </a:p>
      </dgm:t>
    </dgm:pt>
    <dgm:pt modelId="{98C85FD0-3AE4-4801-8C89-5A5977698DCC}" type="sibTrans" cxnId="{AE4682E6-2B97-4D01-ABFE-A555D5B77613}">
      <dgm:prSet/>
      <dgm:spPr/>
      <dgm:t>
        <a:bodyPr/>
        <a:lstStyle/>
        <a:p>
          <a:endParaRPr lang="zh-CN" altLang="en-US"/>
        </a:p>
      </dgm:t>
    </dgm:pt>
    <dgm:pt modelId="{339183FC-1DFF-489A-B3DD-5DE698AD5A57}">
      <dgm:prSet phldrT="[文本]"/>
      <dgm:spPr/>
      <dgm:t>
        <a:bodyPr/>
        <a:lstStyle/>
        <a:p>
          <a:r>
            <a:rPr lang="zh-CN" altLang="en-US" dirty="0"/>
            <a:t>专业技能</a:t>
          </a:r>
          <a:r>
            <a:rPr lang="en-US" altLang="zh-CN" dirty="0"/>
            <a:t>+</a:t>
          </a:r>
          <a:r>
            <a:rPr lang="zh-CN" altLang="en-US" dirty="0"/>
            <a:t>努力</a:t>
          </a:r>
        </a:p>
      </dgm:t>
    </dgm:pt>
    <dgm:pt modelId="{0BBCCF0B-8AB2-4524-BB77-DB2AEBA9C685}" type="parTrans" cxnId="{02A47509-C423-48AE-949E-50078412CFB0}">
      <dgm:prSet/>
      <dgm:spPr/>
      <dgm:t>
        <a:bodyPr/>
        <a:lstStyle/>
        <a:p>
          <a:endParaRPr lang="zh-CN" altLang="en-US"/>
        </a:p>
      </dgm:t>
    </dgm:pt>
    <dgm:pt modelId="{13777FAD-E050-40E0-BA52-B14FF8480C7F}" type="sibTrans" cxnId="{02A47509-C423-48AE-949E-50078412CFB0}">
      <dgm:prSet/>
      <dgm:spPr/>
      <dgm:t>
        <a:bodyPr/>
        <a:lstStyle/>
        <a:p>
          <a:endParaRPr lang="zh-CN" altLang="en-US"/>
        </a:p>
      </dgm:t>
    </dgm:pt>
    <dgm:pt modelId="{3963E3A8-B32F-44C3-B3F4-ED6B2C2AFE4B}">
      <dgm:prSet phldrT="[文本]"/>
      <dgm:spPr/>
      <dgm:t>
        <a:bodyPr/>
        <a:lstStyle/>
        <a:p>
          <a:r>
            <a:rPr lang="zh-CN" altLang="en-US" dirty="0"/>
            <a:t>活得精彩</a:t>
          </a:r>
        </a:p>
      </dgm:t>
    </dgm:pt>
    <dgm:pt modelId="{F05C7330-3C26-4222-A155-3FA6FAE62E26}" type="parTrans" cxnId="{AF4F8767-EA12-4704-A4ED-657C9A3757FE}">
      <dgm:prSet/>
      <dgm:spPr/>
      <dgm:t>
        <a:bodyPr/>
        <a:lstStyle/>
        <a:p>
          <a:endParaRPr lang="zh-CN" altLang="en-US"/>
        </a:p>
      </dgm:t>
    </dgm:pt>
    <dgm:pt modelId="{990FDF9C-AC57-4F7D-83D9-2C92F8B01E6F}" type="sibTrans" cxnId="{AF4F8767-EA12-4704-A4ED-657C9A3757FE}">
      <dgm:prSet/>
      <dgm:spPr/>
      <dgm:t>
        <a:bodyPr/>
        <a:lstStyle/>
        <a:p>
          <a:endParaRPr lang="zh-CN" altLang="en-US"/>
        </a:p>
      </dgm:t>
    </dgm:pt>
    <dgm:pt modelId="{13DAACCB-343C-442F-8CD8-F4FB87DE388E}">
      <dgm:prSet phldrT="[文本]"/>
      <dgm:spPr/>
      <dgm:t>
        <a:bodyPr/>
        <a:lstStyle/>
        <a:p>
          <a:r>
            <a:rPr lang="zh-CN" altLang="en-US" dirty="0"/>
            <a:t>一定的物质</a:t>
          </a:r>
          <a:r>
            <a:rPr lang="en-US" altLang="zh-CN" dirty="0"/>
            <a:t>+</a:t>
          </a:r>
          <a:r>
            <a:rPr lang="zh-CN" altLang="en-US" dirty="0"/>
            <a:t>丰富的精神世界</a:t>
          </a:r>
        </a:p>
      </dgm:t>
    </dgm:pt>
    <dgm:pt modelId="{427B2636-4B7D-4808-9A1C-178E41D94E46}" type="parTrans" cxnId="{ED4AAE70-C39C-4BDB-865F-DECD78A23258}">
      <dgm:prSet/>
      <dgm:spPr/>
      <dgm:t>
        <a:bodyPr/>
        <a:lstStyle/>
        <a:p>
          <a:endParaRPr lang="zh-CN" altLang="en-US"/>
        </a:p>
      </dgm:t>
    </dgm:pt>
    <dgm:pt modelId="{D47D53C8-177E-49C3-BD93-337BD7193AEE}" type="sibTrans" cxnId="{ED4AAE70-C39C-4BDB-865F-DECD78A23258}">
      <dgm:prSet/>
      <dgm:spPr/>
      <dgm:t>
        <a:bodyPr/>
        <a:lstStyle/>
        <a:p>
          <a:endParaRPr lang="zh-CN" altLang="en-US"/>
        </a:p>
      </dgm:t>
    </dgm:pt>
    <dgm:pt modelId="{BEC7E97D-F41C-466E-B017-CB488FCA496D}">
      <dgm:prSet phldrT="[文本]"/>
      <dgm:spPr/>
      <dgm:t>
        <a:bodyPr/>
        <a:lstStyle/>
        <a:p>
          <a:r>
            <a:rPr lang="zh-CN" altLang="en-US" dirty="0"/>
            <a:t>活出自我</a:t>
          </a:r>
        </a:p>
      </dgm:t>
    </dgm:pt>
    <dgm:pt modelId="{09E34A8C-2C64-43B6-A91F-118E8FF19A83}" type="parTrans" cxnId="{4F73C38F-E196-415D-B429-B409DE446519}">
      <dgm:prSet/>
      <dgm:spPr/>
      <dgm:t>
        <a:bodyPr/>
        <a:lstStyle/>
        <a:p>
          <a:endParaRPr lang="zh-CN" altLang="en-US"/>
        </a:p>
      </dgm:t>
    </dgm:pt>
    <dgm:pt modelId="{E3AC1E9C-3398-4B95-9B6B-E2F321CCE8D7}" type="sibTrans" cxnId="{4F73C38F-E196-415D-B429-B409DE446519}">
      <dgm:prSet/>
      <dgm:spPr/>
      <dgm:t>
        <a:bodyPr/>
        <a:lstStyle/>
        <a:p>
          <a:endParaRPr lang="zh-CN" altLang="en-US"/>
        </a:p>
      </dgm:t>
    </dgm:pt>
    <dgm:pt modelId="{55E81DF5-0CB6-4CD3-A1CC-A8DCBF4B62B3}">
      <dgm:prSet phldrT="[文本]"/>
      <dgm:spPr/>
      <dgm:t>
        <a:bodyPr/>
        <a:lstStyle/>
        <a:p>
          <a:r>
            <a:rPr lang="zh-CN" altLang="en-US" dirty="0"/>
            <a:t>专业技能</a:t>
          </a:r>
          <a:r>
            <a:rPr lang="en-US" altLang="zh-CN" dirty="0"/>
            <a:t>+</a:t>
          </a:r>
          <a:r>
            <a:rPr lang="zh-CN" altLang="en-US" dirty="0"/>
            <a:t>自足的心态</a:t>
          </a:r>
        </a:p>
      </dgm:t>
    </dgm:pt>
    <dgm:pt modelId="{5DC506D3-0D79-4992-AE54-0661F6A0E9B5}" type="parTrans" cxnId="{CB52BBB2-85F8-4AC4-A7C7-489CEC7FF379}">
      <dgm:prSet/>
      <dgm:spPr/>
      <dgm:t>
        <a:bodyPr/>
        <a:lstStyle/>
        <a:p>
          <a:endParaRPr lang="zh-CN" altLang="en-US"/>
        </a:p>
      </dgm:t>
    </dgm:pt>
    <dgm:pt modelId="{16C55340-97EF-403A-9B81-9F31FA18849F}" type="sibTrans" cxnId="{CB52BBB2-85F8-4AC4-A7C7-489CEC7FF379}">
      <dgm:prSet/>
      <dgm:spPr/>
      <dgm:t>
        <a:bodyPr/>
        <a:lstStyle/>
        <a:p>
          <a:endParaRPr lang="zh-CN" altLang="en-US"/>
        </a:p>
      </dgm:t>
    </dgm:pt>
    <dgm:pt modelId="{7204CB48-A39C-455D-B27E-271B0ABFF2F1}">
      <dgm:prSet phldrT="[文本]"/>
      <dgm:spPr/>
      <dgm:t>
        <a:bodyPr/>
        <a:lstStyle/>
        <a:p>
          <a:r>
            <a:rPr lang="zh-CN" altLang="en-US" dirty="0"/>
            <a:t>内在</a:t>
          </a:r>
          <a:r>
            <a:rPr lang="en-US" altLang="zh-CN" dirty="0"/>
            <a:t>(</a:t>
          </a:r>
          <a:r>
            <a:rPr lang="zh-CN" altLang="en-US" dirty="0"/>
            <a:t>精神</a:t>
          </a:r>
          <a:r>
            <a:rPr lang="en-US" altLang="zh-CN" dirty="0"/>
            <a:t>)</a:t>
          </a:r>
          <a:r>
            <a:rPr lang="zh-CN" altLang="en-US" dirty="0"/>
            <a:t>与外在</a:t>
          </a:r>
          <a:r>
            <a:rPr lang="en-US" altLang="zh-CN" dirty="0"/>
            <a:t>(</a:t>
          </a:r>
          <a:r>
            <a:rPr lang="zh-CN" altLang="en-US" dirty="0"/>
            <a:t>物质</a:t>
          </a:r>
          <a:r>
            <a:rPr lang="en-US" altLang="zh-CN" dirty="0"/>
            <a:t>)</a:t>
          </a:r>
          <a:r>
            <a:rPr lang="zh-CN" altLang="en-US" dirty="0"/>
            <a:t>的平衡和统一</a:t>
          </a:r>
        </a:p>
      </dgm:t>
    </dgm:pt>
    <dgm:pt modelId="{837DD8AB-68C8-4CC0-9984-20C649BE5A07}" type="parTrans" cxnId="{224C901D-9815-4DC6-929A-D939020A79B5}">
      <dgm:prSet/>
      <dgm:spPr/>
      <dgm:t>
        <a:bodyPr/>
        <a:lstStyle/>
        <a:p>
          <a:endParaRPr lang="zh-CN" altLang="en-US"/>
        </a:p>
      </dgm:t>
    </dgm:pt>
    <dgm:pt modelId="{5CD9072B-99D2-4764-AD34-B146509882B5}" type="sibTrans" cxnId="{224C901D-9815-4DC6-929A-D939020A79B5}">
      <dgm:prSet/>
      <dgm:spPr/>
      <dgm:t>
        <a:bodyPr/>
        <a:lstStyle/>
        <a:p>
          <a:endParaRPr lang="zh-CN" altLang="en-US"/>
        </a:p>
      </dgm:t>
    </dgm:pt>
    <dgm:pt modelId="{7061494A-90D5-4187-BD97-C09119217712}">
      <dgm:prSet phldrT="[文本]"/>
      <dgm:spPr/>
      <dgm:t>
        <a:bodyPr/>
        <a:lstStyle/>
        <a:p>
          <a:r>
            <a:rPr lang="zh-CN" altLang="en-US" dirty="0"/>
            <a:t>持续学习、不断成长</a:t>
          </a:r>
        </a:p>
      </dgm:t>
    </dgm:pt>
    <dgm:pt modelId="{63E5A7E7-A283-4B1B-91C9-2432B0A4F171}" type="parTrans" cxnId="{4C237E87-0E2A-4022-849E-E84E38C548A7}">
      <dgm:prSet/>
      <dgm:spPr/>
      <dgm:t>
        <a:bodyPr/>
        <a:lstStyle/>
        <a:p>
          <a:endParaRPr lang="zh-CN" altLang="en-US"/>
        </a:p>
      </dgm:t>
    </dgm:pt>
    <dgm:pt modelId="{360435F3-7E3C-4B4A-8A62-D7DE16B01F76}" type="sibTrans" cxnId="{4C237E87-0E2A-4022-849E-E84E38C548A7}">
      <dgm:prSet/>
      <dgm:spPr/>
      <dgm:t>
        <a:bodyPr/>
        <a:lstStyle/>
        <a:p>
          <a:endParaRPr lang="zh-CN" altLang="en-US"/>
        </a:p>
      </dgm:t>
    </dgm:pt>
    <dgm:pt modelId="{DA3142DC-0A86-40F2-8FF6-1D67791442CF}" type="pres">
      <dgm:prSet presAssocID="{26CADE98-F645-47EC-826F-601F8975F11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B5C6C0A-808A-4F02-AF1D-1CA3B86FDEC1}" type="pres">
      <dgm:prSet presAssocID="{4BD72866-0849-4878-91F0-E21B87FC2831}" presName="horFlow" presStyleCnt="0"/>
      <dgm:spPr/>
    </dgm:pt>
    <dgm:pt modelId="{B98333DB-0918-4DFA-93C5-0C5C9B54DC0F}" type="pres">
      <dgm:prSet presAssocID="{4BD72866-0849-4878-91F0-E21B87FC2831}" presName="bigChev" presStyleLbl="node1" presStyleIdx="0" presStyleCnt="4" custLinFactX="-18661" custLinFactNeighborX="-100000" custLinFactNeighborY="-183"/>
      <dgm:spPr/>
    </dgm:pt>
    <dgm:pt modelId="{240DB7E2-039F-49EA-81F7-E9175AC0D7BC}" type="pres">
      <dgm:prSet presAssocID="{D733D979-E787-43E9-A374-CEAC04704122}" presName="parTrans" presStyleCnt="0"/>
      <dgm:spPr/>
    </dgm:pt>
    <dgm:pt modelId="{99032A5D-3071-46AF-924C-6B2765385B76}" type="pres">
      <dgm:prSet presAssocID="{955EF108-12F2-4068-B160-895214C58BED}" presName="node" presStyleLbl="alignAccFollowNode1" presStyleIdx="0" presStyleCnt="8" custScaleX="161252" custLinFactX="-23436" custLinFactNeighborX="-100000" custLinFactNeighborY="-1275">
        <dgm:presLayoutVars>
          <dgm:bulletEnabled val="1"/>
        </dgm:presLayoutVars>
      </dgm:prSet>
      <dgm:spPr/>
    </dgm:pt>
    <dgm:pt modelId="{C86908FC-B36D-41D2-8AA1-918FD87C8AE7}" type="pres">
      <dgm:prSet presAssocID="{C54EAE57-C3A4-4240-84DE-9D2119CF7102}" presName="sibTrans" presStyleCnt="0"/>
      <dgm:spPr/>
    </dgm:pt>
    <dgm:pt modelId="{072953E4-4749-484E-AA86-FE566C08B742}" type="pres">
      <dgm:prSet presAssocID="{BF87C87A-1C8E-4DBD-B469-9E2722C1AB41}" presName="node" presStyleLbl="alignAccFollowNode1" presStyleIdx="1" presStyleCnt="8" custScaleX="201565" custLinFactX="-23436" custLinFactNeighborX="-100000" custLinFactNeighborY="-1275">
        <dgm:presLayoutVars>
          <dgm:bulletEnabled val="1"/>
        </dgm:presLayoutVars>
      </dgm:prSet>
      <dgm:spPr/>
    </dgm:pt>
    <dgm:pt modelId="{F7855177-7C0A-4F48-B6EB-90C9DFDF5663}" type="pres">
      <dgm:prSet presAssocID="{4BD72866-0849-4878-91F0-E21B87FC2831}" presName="vSp" presStyleCnt="0"/>
      <dgm:spPr/>
    </dgm:pt>
    <dgm:pt modelId="{8DAD2E6D-705A-4CFD-B2E1-ECAA2F914722}" type="pres">
      <dgm:prSet presAssocID="{EE399CA5-04A8-4386-A5CF-4B1B1AACB8DE}" presName="horFlow" presStyleCnt="0"/>
      <dgm:spPr/>
    </dgm:pt>
    <dgm:pt modelId="{C49D35D7-DAF9-48BC-B0D4-E75FE5E43443}" type="pres">
      <dgm:prSet presAssocID="{EE399CA5-04A8-4386-A5CF-4B1B1AACB8DE}" presName="bigChev" presStyleLbl="node1" presStyleIdx="1" presStyleCnt="4" custLinFactX="-18661" custLinFactNeighborX="-100000" custLinFactNeighborY="-1058"/>
      <dgm:spPr/>
    </dgm:pt>
    <dgm:pt modelId="{BD2710F4-82E1-49DA-B2FD-30D6BEBEBF0C}" type="pres">
      <dgm:prSet presAssocID="{D45AC9AF-798C-4650-B188-8510F9CE0FE7}" presName="parTrans" presStyleCnt="0"/>
      <dgm:spPr/>
    </dgm:pt>
    <dgm:pt modelId="{2324387F-7AE1-4FB1-AC3D-6CBD10C6B4AD}" type="pres">
      <dgm:prSet presAssocID="{5755E5B2-FCFC-41D4-9240-B56EDD427965}" presName="node" presStyleLbl="alignAccFollowNode1" presStyleIdx="2" presStyleCnt="8" custScaleX="161252" custLinFactX="-23436" custLinFactNeighborX="-100000" custLinFactNeighborY="-1275">
        <dgm:presLayoutVars>
          <dgm:bulletEnabled val="1"/>
        </dgm:presLayoutVars>
      </dgm:prSet>
      <dgm:spPr/>
    </dgm:pt>
    <dgm:pt modelId="{3AA8D57F-423A-4B59-B8A0-3C2B5A0EFB1F}" type="pres">
      <dgm:prSet presAssocID="{98C85FD0-3AE4-4801-8C89-5A5977698DCC}" presName="sibTrans" presStyleCnt="0"/>
      <dgm:spPr/>
    </dgm:pt>
    <dgm:pt modelId="{842AFF75-E2A3-4CCD-8977-AC7AA12A353C}" type="pres">
      <dgm:prSet presAssocID="{339183FC-1DFF-489A-B3DD-5DE698AD5A57}" presName="node" presStyleLbl="alignAccFollowNode1" presStyleIdx="3" presStyleCnt="8" custScaleX="201565" custLinFactX="-23436" custLinFactNeighborX="-100000" custLinFactNeighborY="-1275">
        <dgm:presLayoutVars>
          <dgm:bulletEnabled val="1"/>
        </dgm:presLayoutVars>
      </dgm:prSet>
      <dgm:spPr/>
    </dgm:pt>
    <dgm:pt modelId="{6046643C-C44B-47DC-8DC3-0B4CAC04FF13}" type="pres">
      <dgm:prSet presAssocID="{EE399CA5-04A8-4386-A5CF-4B1B1AACB8DE}" presName="vSp" presStyleCnt="0"/>
      <dgm:spPr/>
    </dgm:pt>
    <dgm:pt modelId="{9203FDE9-BA3C-4096-ACF9-5CD9FCD40FA7}" type="pres">
      <dgm:prSet presAssocID="{3963E3A8-B32F-44C3-B3F4-ED6B2C2AFE4B}" presName="horFlow" presStyleCnt="0"/>
      <dgm:spPr/>
    </dgm:pt>
    <dgm:pt modelId="{0190C5DD-28E2-4312-AB2E-264FCE7FADF5}" type="pres">
      <dgm:prSet presAssocID="{3963E3A8-B32F-44C3-B3F4-ED6B2C2AFE4B}" presName="bigChev" presStyleLbl="node1" presStyleIdx="2" presStyleCnt="4" custLinFactX="-18661" custLinFactNeighborX="-100000" custLinFactNeighborY="-1058"/>
      <dgm:spPr/>
    </dgm:pt>
    <dgm:pt modelId="{6DA5D725-51E6-4E1D-8776-F157C3670ABD}" type="pres">
      <dgm:prSet presAssocID="{427B2636-4B7D-4808-9A1C-178E41D94E46}" presName="parTrans" presStyleCnt="0"/>
      <dgm:spPr/>
    </dgm:pt>
    <dgm:pt modelId="{624E5BBE-7D12-4308-A87B-A593CEA11D51}" type="pres">
      <dgm:prSet presAssocID="{13DAACCB-343C-442F-8CD8-F4FB87DE388E}" presName="node" presStyleLbl="alignAccFollowNode1" presStyleIdx="4" presStyleCnt="8" custScaleX="161252" custLinFactX="-23436" custLinFactNeighborX="-100000" custLinFactNeighborY="-1275">
        <dgm:presLayoutVars>
          <dgm:bulletEnabled val="1"/>
        </dgm:presLayoutVars>
      </dgm:prSet>
      <dgm:spPr/>
    </dgm:pt>
    <dgm:pt modelId="{18986778-D1B3-447D-A7BE-1FE2946D9CBF}" type="pres">
      <dgm:prSet presAssocID="{D47D53C8-177E-49C3-BD93-337BD7193AEE}" presName="sibTrans" presStyleCnt="0"/>
      <dgm:spPr/>
    </dgm:pt>
    <dgm:pt modelId="{19D18804-1FDF-46C7-8F17-05AD21F498B2}" type="pres">
      <dgm:prSet presAssocID="{55E81DF5-0CB6-4CD3-A1CC-A8DCBF4B62B3}" presName="node" presStyleLbl="alignAccFollowNode1" presStyleIdx="5" presStyleCnt="8" custScaleX="201565" custLinFactX="-23436" custLinFactNeighborX="-100000" custLinFactNeighborY="-1275">
        <dgm:presLayoutVars>
          <dgm:bulletEnabled val="1"/>
        </dgm:presLayoutVars>
      </dgm:prSet>
      <dgm:spPr/>
    </dgm:pt>
    <dgm:pt modelId="{A85757BD-6946-4159-B298-89DCF8AB62EB}" type="pres">
      <dgm:prSet presAssocID="{3963E3A8-B32F-44C3-B3F4-ED6B2C2AFE4B}" presName="vSp" presStyleCnt="0"/>
      <dgm:spPr/>
    </dgm:pt>
    <dgm:pt modelId="{78C7E13D-B5ED-4495-AD61-4B6ACBF9E26F}" type="pres">
      <dgm:prSet presAssocID="{BEC7E97D-F41C-466E-B017-CB488FCA496D}" presName="horFlow" presStyleCnt="0"/>
      <dgm:spPr/>
    </dgm:pt>
    <dgm:pt modelId="{C69A7C99-A50C-4812-8C98-34E93F5AF755}" type="pres">
      <dgm:prSet presAssocID="{BEC7E97D-F41C-466E-B017-CB488FCA496D}" presName="bigChev" presStyleLbl="node1" presStyleIdx="3" presStyleCnt="4" custLinFactX="-18661" custLinFactNeighborX="-100000" custLinFactNeighborY="-1058"/>
      <dgm:spPr/>
    </dgm:pt>
    <dgm:pt modelId="{A2C75507-1868-4A15-B878-FDBF14D9B364}" type="pres">
      <dgm:prSet presAssocID="{837DD8AB-68C8-4CC0-9984-20C649BE5A07}" presName="parTrans" presStyleCnt="0"/>
      <dgm:spPr/>
    </dgm:pt>
    <dgm:pt modelId="{5242402F-3CB7-4182-AFC2-B660E328EA5E}" type="pres">
      <dgm:prSet presAssocID="{7204CB48-A39C-455D-B27E-271B0ABFF2F1}" presName="node" presStyleLbl="alignAccFollowNode1" presStyleIdx="6" presStyleCnt="8" custScaleX="161252" custLinFactX="-23436" custLinFactNeighborX="-100000" custLinFactNeighborY="-1275">
        <dgm:presLayoutVars>
          <dgm:bulletEnabled val="1"/>
        </dgm:presLayoutVars>
      </dgm:prSet>
      <dgm:spPr/>
    </dgm:pt>
    <dgm:pt modelId="{6FF87E65-85EC-4F56-B7FD-DCD894BC42EE}" type="pres">
      <dgm:prSet presAssocID="{5CD9072B-99D2-4764-AD34-B146509882B5}" presName="sibTrans" presStyleCnt="0"/>
      <dgm:spPr/>
    </dgm:pt>
    <dgm:pt modelId="{E5B86FEF-74DE-471B-AD66-EB19FE831053}" type="pres">
      <dgm:prSet presAssocID="{7061494A-90D5-4187-BD97-C09119217712}" presName="node" presStyleLbl="alignAccFollowNode1" presStyleIdx="7" presStyleCnt="8" custScaleX="201565" custLinFactX="-23436" custLinFactNeighborX="-100000" custLinFactNeighborY="-1275">
        <dgm:presLayoutVars>
          <dgm:bulletEnabled val="1"/>
        </dgm:presLayoutVars>
      </dgm:prSet>
      <dgm:spPr/>
    </dgm:pt>
  </dgm:ptLst>
  <dgm:cxnLst>
    <dgm:cxn modelId="{5B3BD801-D29C-4AED-B55C-CD39898BA76E}" type="presOf" srcId="{5755E5B2-FCFC-41D4-9240-B56EDD427965}" destId="{2324387F-7AE1-4FB1-AC3D-6CBD10C6B4AD}" srcOrd="0" destOrd="0" presId="urn:microsoft.com/office/officeart/2005/8/layout/lProcess3"/>
    <dgm:cxn modelId="{02A47509-C423-48AE-949E-50078412CFB0}" srcId="{EE399CA5-04A8-4386-A5CF-4B1B1AACB8DE}" destId="{339183FC-1DFF-489A-B3DD-5DE698AD5A57}" srcOrd="1" destOrd="0" parTransId="{0BBCCF0B-8AB2-4524-BB77-DB2AEBA9C685}" sibTransId="{13777FAD-E050-40E0-BA52-B14FF8480C7F}"/>
    <dgm:cxn modelId="{8B337B12-3013-4F45-880E-5DEC312F3EAA}" type="presOf" srcId="{26CADE98-F645-47EC-826F-601F8975F117}" destId="{DA3142DC-0A86-40F2-8FF6-1D67791442CF}" srcOrd="0" destOrd="0" presId="urn:microsoft.com/office/officeart/2005/8/layout/lProcess3"/>
    <dgm:cxn modelId="{03924F1B-3FBF-40FA-B4CE-7B04DC9264AD}" type="presOf" srcId="{BEC7E97D-F41C-466E-B017-CB488FCA496D}" destId="{C69A7C99-A50C-4812-8C98-34E93F5AF755}" srcOrd="0" destOrd="0" presId="urn:microsoft.com/office/officeart/2005/8/layout/lProcess3"/>
    <dgm:cxn modelId="{224C901D-9815-4DC6-929A-D939020A79B5}" srcId="{BEC7E97D-F41C-466E-B017-CB488FCA496D}" destId="{7204CB48-A39C-455D-B27E-271B0ABFF2F1}" srcOrd="0" destOrd="0" parTransId="{837DD8AB-68C8-4CC0-9984-20C649BE5A07}" sibTransId="{5CD9072B-99D2-4764-AD34-B146509882B5}"/>
    <dgm:cxn modelId="{5748BA29-E53F-4668-AD0E-63DF30C93F2B}" srcId="{4BD72866-0849-4878-91F0-E21B87FC2831}" destId="{BF87C87A-1C8E-4DBD-B469-9E2722C1AB41}" srcOrd="1" destOrd="0" parTransId="{0BD71582-7D57-4C25-AFE4-0476025A88D2}" sibTransId="{133A9426-325E-480A-A52B-32E794536922}"/>
    <dgm:cxn modelId="{48D8EF37-08DA-4BD4-928D-1FF9E254AA85}" srcId="{26CADE98-F645-47EC-826F-601F8975F117}" destId="{EE399CA5-04A8-4386-A5CF-4B1B1AACB8DE}" srcOrd="1" destOrd="0" parTransId="{9F3BB5BD-1885-4DD8-A38F-3B9BC4F10521}" sibTransId="{582DAB87-6D74-4BB6-9D51-72A27358180F}"/>
    <dgm:cxn modelId="{3A7F843A-13D8-4908-8DB7-EB5708D4E79E}" type="presOf" srcId="{955EF108-12F2-4068-B160-895214C58BED}" destId="{99032A5D-3071-46AF-924C-6B2765385B76}" srcOrd="0" destOrd="0" presId="urn:microsoft.com/office/officeart/2005/8/layout/lProcess3"/>
    <dgm:cxn modelId="{55D3193B-6E92-4C48-A97D-8E9F6F5DF461}" type="presOf" srcId="{13DAACCB-343C-442F-8CD8-F4FB87DE388E}" destId="{624E5BBE-7D12-4308-A87B-A593CEA11D51}" srcOrd="0" destOrd="0" presId="urn:microsoft.com/office/officeart/2005/8/layout/lProcess3"/>
    <dgm:cxn modelId="{0BE19165-EE0D-4233-91F9-1E5BA446CBFD}" type="presOf" srcId="{339183FC-1DFF-489A-B3DD-5DE698AD5A57}" destId="{842AFF75-E2A3-4CCD-8977-AC7AA12A353C}" srcOrd="0" destOrd="0" presId="urn:microsoft.com/office/officeart/2005/8/layout/lProcess3"/>
    <dgm:cxn modelId="{AF4F8767-EA12-4704-A4ED-657C9A3757FE}" srcId="{26CADE98-F645-47EC-826F-601F8975F117}" destId="{3963E3A8-B32F-44C3-B3F4-ED6B2C2AFE4B}" srcOrd="2" destOrd="0" parTransId="{F05C7330-3C26-4222-A155-3FA6FAE62E26}" sibTransId="{990FDF9C-AC57-4F7D-83D9-2C92F8B01E6F}"/>
    <dgm:cxn modelId="{ED4AAE70-C39C-4BDB-865F-DECD78A23258}" srcId="{3963E3A8-B32F-44C3-B3F4-ED6B2C2AFE4B}" destId="{13DAACCB-343C-442F-8CD8-F4FB87DE388E}" srcOrd="0" destOrd="0" parTransId="{427B2636-4B7D-4808-9A1C-178E41D94E46}" sibTransId="{D47D53C8-177E-49C3-BD93-337BD7193AEE}"/>
    <dgm:cxn modelId="{FA5EB255-059F-49C9-8B25-0DE5875A33B9}" type="presOf" srcId="{7204CB48-A39C-455D-B27E-271B0ABFF2F1}" destId="{5242402F-3CB7-4182-AFC2-B660E328EA5E}" srcOrd="0" destOrd="0" presId="urn:microsoft.com/office/officeart/2005/8/layout/lProcess3"/>
    <dgm:cxn modelId="{4C237E87-0E2A-4022-849E-E84E38C548A7}" srcId="{BEC7E97D-F41C-466E-B017-CB488FCA496D}" destId="{7061494A-90D5-4187-BD97-C09119217712}" srcOrd="1" destOrd="0" parTransId="{63E5A7E7-A283-4B1B-91C9-2432B0A4F171}" sibTransId="{360435F3-7E3C-4B4A-8A62-D7DE16B01F76}"/>
    <dgm:cxn modelId="{4F73C38F-E196-415D-B429-B409DE446519}" srcId="{26CADE98-F645-47EC-826F-601F8975F117}" destId="{BEC7E97D-F41C-466E-B017-CB488FCA496D}" srcOrd="3" destOrd="0" parTransId="{09E34A8C-2C64-43B6-A91F-118E8FF19A83}" sibTransId="{E3AC1E9C-3398-4B95-9B6B-E2F321CCE8D7}"/>
    <dgm:cxn modelId="{78166D93-9FF2-45CD-B60F-DBFA17AB0F5E}" srcId="{26CADE98-F645-47EC-826F-601F8975F117}" destId="{4BD72866-0849-4878-91F0-E21B87FC2831}" srcOrd="0" destOrd="0" parTransId="{5C0240BB-1E60-4B96-BEF7-A29DB03B4778}" sibTransId="{4D04AAE9-11AB-4E6A-8332-DF97C192E77E}"/>
    <dgm:cxn modelId="{F9FCB896-B858-4F5A-A137-C62D0814CBCA}" type="presOf" srcId="{4BD72866-0849-4878-91F0-E21B87FC2831}" destId="{B98333DB-0918-4DFA-93C5-0C5C9B54DC0F}" srcOrd="0" destOrd="0" presId="urn:microsoft.com/office/officeart/2005/8/layout/lProcess3"/>
    <dgm:cxn modelId="{CB52BBB2-85F8-4AC4-A7C7-489CEC7FF379}" srcId="{3963E3A8-B32F-44C3-B3F4-ED6B2C2AFE4B}" destId="{55E81DF5-0CB6-4CD3-A1CC-A8DCBF4B62B3}" srcOrd="1" destOrd="0" parTransId="{5DC506D3-0D79-4992-AE54-0661F6A0E9B5}" sibTransId="{16C55340-97EF-403A-9B81-9F31FA18849F}"/>
    <dgm:cxn modelId="{55B680B7-C9F4-400B-A66C-A064C0F27F2C}" type="presOf" srcId="{7061494A-90D5-4187-BD97-C09119217712}" destId="{E5B86FEF-74DE-471B-AD66-EB19FE831053}" srcOrd="0" destOrd="0" presId="urn:microsoft.com/office/officeart/2005/8/layout/lProcess3"/>
    <dgm:cxn modelId="{FB131DB9-9680-408C-A060-77B76345F004}" srcId="{4BD72866-0849-4878-91F0-E21B87FC2831}" destId="{955EF108-12F2-4068-B160-895214C58BED}" srcOrd="0" destOrd="0" parTransId="{D733D979-E787-43E9-A374-CEAC04704122}" sibTransId="{C54EAE57-C3A4-4240-84DE-9D2119CF7102}"/>
    <dgm:cxn modelId="{45356BBB-3AE3-402B-B85D-2F0072C2CA82}" type="presOf" srcId="{3963E3A8-B32F-44C3-B3F4-ED6B2C2AFE4B}" destId="{0190C5DD-28E2-4312-AB2E-264FCE7FADF5}" srcOrd="0" destOrd="0" presId="urn:microsoft.com/office/officeart/2005/8/layout/lProcess3"/>
    <dgm:cxn modelId="{9E57D5C1-1CE9-4C99-B536-C1DBEED9E912}" type="presOf" srcId="{55E81DF5-0CB6-4CD3-A1CC-A8DCBF4B62B3}" destId="{19D18804-1FDF-46C7-8F17-05AD21F498B2}" srcOrd="0" destOrd="0" presId="urn:microsoft.com/office/officeart/2005/8/layout/lProcess3"/>
    <dgm:cxn modelId="{51907BCA-5583-4851-814A-D4F22311CD6B}" type="presOf" srcId="{EE399CA5-04A8-4386-A5CF-4B1B1AACB8DE}" destId="{C49D35D7-DAF9-48BC-B0D4-E75FE5E43443}" srcOrd="0" destOrd="0" presId="urn:microsoft.com/office/officeart/2005/8/layout/lProcess3"/>
    <dgm:cxn modelId="{AE4682E6-2B97-4D01-ABFE-A555D5B77613}" srcId="{EE399CA5-04A8-4386-A5CF-4B1B1AACB8DE}" destId="{5755E5B2-FCFC-41D4-9240-B56EDD427965}" srcOrd="0" destOrd="0" parTransId="{D45AC9AF-798C-4650-B188-8510F9CE0FE7}" sibTransId="{98C85FD0-3AE4-4801-8C89-5A5977698DCC}"/>
    <dgm:cxn modelId="{54D9AEFB-3D87-46FA-AF5E-D32936084485}" type="presOf" srcId="{BF87C87A-1C8E-4DBD-B469-9E2722C1AB41}" destId="{072953E4-4749-484E-AA86-FE566C08B742}" srcOrd="0" destOrd="0" presId="urn:microsoft.com/office/officeart/2005/8/layout/lProcess3"/>
    <dgm:cxn modelId="{17C04779-4176-4366-AC3E-445737B5DBAD}" type="presParOf" srcId="{DA3142DC-0A86-40F2-8FF6-1D67791442CF}" destId="{FB5C6C0A-808A-4F02-AF1D-1CA3B86FDEC1}" srcOrd="0" destOrd="0" presId="urn:microsoft.com/office/officeart/2005/8/layout/lProcess3"/>
    <dgm:cxn modelId="{9412BFEE-8C9E-44CC-9E85-464CA36510D6}" type="presParOf" srcId="{FB5C6C0A-808A-4F02-AF1D-1CA3B86FDEC1}" destId="{B98333DB-0918-4DFA-93C5-0C5C9B54DC0F}" srcOrd="0" destOrd="0" presId="urn:microsoft.com/office/officeart/2005/8/layout/lProcess3"/>
    <dgm:cxn modelId="{51A6086A-E602-4C12-9BCF-AB44A8420171}" type="presParOf" srcId="{FB5C6C0A-808A-4F02-AF1D-1CA3B86FDEC1}" destId="{240DB7E2-039F-49EA-81F7-E9175AC0D7BC}" srcOrd="1" destOrd="0" presId="urn:microsoft.com/office/officeart/2005/8/layout/lProcess3"/>
    <dgm:cxn modelId="{1B1427DB-0BD1-43D7-BFED-88E8C3734F3D}" type="presParOf" srcId="{FB5C6C0A-808A-4F02-AF1D-1CA3B86FDEC1}" destId="{99032A5D-3071-46AF-924C-6B2765385B76}" srcOrd="2" destOrd="0" presId="urn:microsoft.com/office/officeart/2005/8/layout/lProcess3"/>
    <dgm:cxn modelId="{C1E6A715-1DAF-4461-9E60-AAA2CBBF13DC}" type="presParOf" srcId="{FB5C6C0A-808A-4F02-AF1D-1CA3B86FDEC1}" destId="{C86908FC-B36D-41D2-8AA1-918FD87C8AE7}" srcOrd="3" destOrd="0" presId="urn:microsoft.com/office/officeart/2005/8/layout/lProcess3"/>
    <dgm:cxn modelId="{CEA0FCFD-6833-45FB-9E0E-0D8F3A24B376}" type="presParOf" srcId="{FB5C6C0A-808A-4F02-AF1D-1CA3B86FDEC1}" destId="{072953E4-4749-484E-AA86-FE566C08B742}" srcOrd="4" destOrd="0" presId="urn:microsoft.com/office/officeart/2005/8/layout/lProcess3"/>
    <dgm:cxn modelId="{187E347C-8497-4C40-AB45-5BE5E2347649}" type="presParOf" srcId="{DA3142DC-0A86-40F2-8FF6-1D67791442CF}" destId="{F7855177-7C0A-4F48-B6EB-90C9DFDF5663}" srcOrd="1" destOrd="0" presId="urn:microsoft.com/office/officeart/2005/8/layout/lProcess3"/>
    <dgm:cxn modelId="{8971BE20-9F78-45A6-8872-43082059CDA7}" type="presParOf" srcId="{DA3142DC-0A86-40F2-8FF6-1D67791442CF}" destId="{8DAD2E6D-705A-4CFD-B2E1-ECAA2F914722}" srcOrd="2" destOrd="0" presId="urn:microsoft.com/office/officeart/2005/8/layout/lProcess3"/>
    <dgm:cxn modelId="{A8AF3FF0-2FF8-43E8-BDFC-D883A320A2EF}" type="presParOf" srcId="{8DAD2E6D-705A-4CFD-B2E1-ECAA2F914722}" destId="{C49D35D7-DAF9-48BC-B0D4-E75FE5E43443}" srcOrd="0" destOrd="0" presId="urn:microsoft.com/office/officeart/2005/8/layout/lProcess3"/>
    <dgm:cxn modelId="{62C59D8E-479B-4844-A33F-991CBAD18448}" type="presParOf" srcId="{8DAD2E6D-705A-4CFD-B2E1-ECAA2F914722}" destId="{BD2710F4-82E1-49DA-B2FD-30D6BEBEBF0C}" srcOrd="1" destOrd="0" presId="urn:microsoft.com/office/officeart/2005/8/layout/lProcess3"/>
    <dgm:cxn modelId="{4C951C43-5839-47F2-8E34-1EEA70D92068}" type="presParOf" srcId="{8DAD2E6D-705A-4CFD-B2E1-ECAA2F914722}" destId="{2324387F-7AE1-4FB1-AC3D-6CBD10C6B4AD}" srcOrd="2" destOrd="0" presId="urn:microsoft.com/office/officeart/2005/8/layout/lProcess3"/>
    <dgm:cxn modelId="{814C45E3-9BDC-4EE4-98DC-E73FCD4B7BEE}" type="presParOf" srcId="{8DAD2E6D-705A-4CFD-B2E1-ECAA2F914722}" destId="{3AA8D57F-423A-4B59-B8A0-3C2B5A0EFB1F}" srcOrd="3" destOrd="0" presId="urn:microsoft.com/office/officeart/2005/8/layout/lProcess3"/>
    <dgm:cxn modelId="{C694DE33-3112-415F-B428-407C9DD1E407}" type="presParOf" srcId="{8DAD2E6D-705A-4CFD-B2E1-ECAA2F914722}" destId="{842AFF75-E2A3-4CCD-8977-AC7AA12A353C}" srcOrd="4" destOrd="0" presId="urn:microsoft.com/office/officeart/2005/8/layout/lProcess3"/>
    <dgm:cxn modelId="{4B756B5F-B331-4FFD-93F9-A6C09BE30C48}" type="presParOf" srcId="{DA3142DC-0A86-40F2-8FF6-1D67791442CF}" destId="{6046643C-C44B-47DC-8DC3-0B4CAC04FF13}" srcOrd="3" destOrd="0" presId="urn:microsoft.com/office/officeart/2005/8/layout/lProcess3"/>
    <dgm:cxn modelId="{FC312941-DA0B-4A4C-969B-D0D5B14350D8}" type="presParOf" srcId="{DA3142DC-0A86-40F2-8FF6-1D67791442CF}" destId="{9203FDE9-BA3C-4096-ACF9-5CD9FCD40FA7}" srcOrd="4" destOrd="0" presId="urn:microsoft.com/office/officeart/2005/8/layout/lProcess3"/>
    <dgm:cxn modelId="{DA814505-9DEA-40D4-81AB-0B0CF2491630}" type="presParOf" srcId="{9203FDE9-BA3C-4096-ACF9-5CD9FCD40FA7}" destId="{0190C5DD-28E2-4312-AB2E-264FCE7FADF5}" srcOrd="0" destOrd="0" presId="urn:microsoft.com/office/officeart/2005/8/layout/lProcess3"/>
    <dgm:cxn modelId="{BA203C79-606A-4B7B-B6FC-396F5EECECB4}" type="presParOf" srcId="{9203FDE9-BA3C-4096-ACF9-5CD9FCD40FA7}" destId="{6DA5D725-51E6-4E1D-8776-F157C3670ABD}" srcOrd="1" destOrd="0" presId="urn:microsoft.com/office/officeart/2005/8/layout/lProcess3"/>
    <dgm:cxn modelId="{F9BA0200-E31E-4427-AC53-64215677C39B}" type="presParOf" srcId="{9203FDE9-BA3C-4096-ACF9-5CD9FCD40FA7}" destId="{624E5BBE-7D12-4308-A87B-A593CEA11D51}" srcOrd="2" destOrd="0" presId="urn:microsoft.com/office/officeart/2005/8/layout/lProcess3"/>
    <dgm:cxn modelId="{357D26DE-B06B-49F3-9405-7851F4DD16B1}" type="presParOf" srcId="{9203FDE9-BA3C-4096-ACF9-5CD9FCD40FA7}" destId="{18986778-D1B3-447D-A7BE-1FE2946D9CBF}" srcOrd="3" destOrd="0" presId="urn:microsoft.com/office/officeart/2005/8/layout/lProcess3"/>
    <dgm:cxn modelId="{E0FE63D5-84DF-498A-9413-06D34EE7B0A1}" type="presParOf" srcId="{9203FDE9-BA3C-4096-ACF9-5CD9FCD40FA7}" destId="{19D18804-1FDF-46C7-8F17-05AD21F498B2}" srcOrd="4" destOrd="0" presId="urn:microsoft.com/office/officeart/2005/8/layout/lProcess3"/>
    <dgm:cxn modelId="{9A5381D4-2820-4037-8E8E-FE04F64749B7}" type="presParOf" srcId="{DA3142DC-0A86-40F2-8FF6-1D67791442CF}" destId="{A85757BD-6946-4159-B298-89DCF8AB62EB}" srcOrd="5" destOrd="0" presId="urn:microsoft.com/office/officeart/2005/8/layout/lProcess3"/>
    <dgm:cxn modelId="{3B736727-54C5-4316-9DCB-DA98F52AE996}" type="presParOf" srcId="{DA3142DC-0A86-40F2-8FF6-1D67791442CF}" destId="{78C7E13D-B5ED-4495-AD61-4B6ACBF9E26F}" srcOrd="6" destOrd="0" presId="urn:microsoft.com/office/officeart/2005/8/layout/lProcess3"/>
    <dgm:cxn modelId="{349994A4-C1D9-423B-930B-4E0D6F9B5D35}" type="presParOf" srcId="{78C7E13D-B5ED-4495-AD61-4B6ACBF9E26F}" destId="{C69A7C99-A50C-4812-8C98-34E93F5AF755}" srcOrd="0" destOrd="0" presId="urn:microsoft.com/office/officeart/2005/8/layout/lProcess3"/>
    <dgm:cxn modelId="{DBE9F847-2A60-4119-90C4-A4BA4C7DD5EC}" type="presParOf" srcId="{78C7E13D-B5ED-4495-AD61-4B6ACBF9E26F}" destId="{A2C75507-1868-4A15-B878-FDBF14D9B364}" srcOrd="1" destOrd="0" presId="urn:microsoft.com/office/officeart/2005/8/layout/lProcess3"/>
    <dgm:cxn modelId="{94A09479-03BB-4EE1-8990-A3ECDCD983B9}" type="presParOf" srcId="{78C7E13D-B5ED-4495-AD61-4B6ACBF9E26F}" destId="{5242402F-3CB7-4182-AFC2-B660E328EA5E}" srcOrd="2" destOrd="0" presId="urn:microsoft.com/office/officeart/2005/8/layout/lProcess3"/>
    <dgm:cxn modelId="{46C4F21C-BC3C-4C24-BE19-22BB59C1BB2B}" type="presParOf" srcId="{78C7E13D-B5ED-4495-AD61-4B6ACBF9E26F}" destId="{6FF87E65-85EC-4F56-B7FD-DCD894BC42EE}" srcOrd="3" destOrd="0" presId="urn:microsoft.com/office/officeart/2005/8/layout/lProcess3"/>
    <dgm:cxn modelId="{8B112501-7BFF-4698-B302-BDDC49B8C181}" type="presParOf" srcId="{78C7E13D-B5ED-4495-AD61-4B6ACBF9E26F}" destId="{E5B86FEF-74DE-471B-AD66-EB19FE831053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F36875-4A88-418D-95EB-7A57A1277288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AE7EC32A-91B6-4F27-9C50-47C5E2E38277}">
      <dgm:prSet phldrT="[文本]"/>
      <dgm:spPr/>
      <dgm:t>
        <a:bodyPr/>
        <a:lstStyle/>
        <a:p>
          <a:r>
            <a:rPr lang="zh-CN" altLang="en-US" dirty="0"/>
            <a:t>★</a:t>
          </a:r>
        </a:p>
      </dgm:t>
    </dgm:pt>
    <dgm:pt modelId="{9491128A-A7DD-4704-9CD1-DED0BC00C0DB}" type="parTrans" cxnId="{8CCB5EC4-3C03-413A-BEE2-5934D2E6D9F7}">
      <dgm:prSet/>
      <dgm:spPr/>
      <dgm:t>
        <a:bodyPr/>
        <a:lstStyle/>
        <a:p>
          <a:endParaRPr lang="zh-CN" altLang="en-US"/>
        </a:p>
      </dgm:t>
    </dgm:pt>
    <dgm:pt modelId="{10C23C1D-7854-48DE-A657-C4B61C0CF713}" type="sibTrans" cxnId="{8CCB5EC4-3C03-413A-BEE2-5934D2E6D9F7}">
      <dgm:prSet/>
      <dgm:spPr/>
      <dgm:t>
        <a:bodyPr/>
        <a:lstStyle/>
        <a:p>
          <a:endParaRPr lang="zh-CN" altLang="en-US"/>
        </a:p>
      </dgm:t>
    </dgm:pt>
    <dgm:pt modelId="{164DD163-B230-4C9B-88B7-CCDBA02B2D0B}">
      <dgm:prSet phldrT="[文本]"/>
      <dgm:spPr/>
      <dgm:t>
        <a:bodyPr/>
        <a:lstStyle/>
        <a:p>
          <a:r>
            <a:rPr lang="zh-CN" altLang="en-US" dirty="0"/>
            <a:t>★★★</a:t>
          </a:r>
        </a:p>
      </dgm:t>
    </dgm:pt>
    <dgm:pt modelId="{4697B83E-ADAD-43AA-92BF-F02DCBDD2F7B}" type="parTrans" cxnId="{1B2D7D1D-B007-4DF4-9B00-78D59CCD86E4}">
      <dgm:prSet/>
      <dgm:spPr/>
      <dgm:t>
        <a:bodyPr/>
        <a:lstStyle/>
        <a:p>
          <a:endParaRPr lang="zh-CN" altLang="en-US"/>
        </a:p>
      </dgm:t>
    </dgm:pt>
    <dgm:pt modelId="{7A3458DC-09A6-44A8-BAB0-27C397E87AD5}" type="sibTrans" cxnId="{1B2D7D1D-B007-4DF4-9B00-78D59CCD86E4}">
      <dgm:prSet/>
      <dgm:spPr/>
      <dgm:t>
        <a:bodyPr/>
        <a:lstStyle/>
        <a:p>
          <a:endParaRPr lang="zh-CN" altLang="en-US"/>
        </a:p>
      </dgm:t>
    </dgm:pt>
    <dgm:pt modelId="{F924B09F-0D03-4D84-AFE8-57187FD4938A}">
      <dgm:prSet phldrT="[文本]"/>
      <dgm:spPr/>
      <dgm:t>
        <a:bodyPr/>
        <a:lstStyle/>
        <a:p>
          <a:r>
            <a:rPr lang="zh-CN" altLang="en-US" dirty="0"/>
            <a:t>★★★★</a:t>
          </a:r>
        </a:p>
      </dgm:t>
    </dgm:pt>
    <dgm:pt modelId="{E8DDE697-FFF2-400F-972A-17E56EEDA6F0}" type="parTrans" cxnId="{5A9251BC-99EE-4525-9078-813722A8E41A}">
      <dgm:prSet/>
      <dgm:spPr/>
      <dgm:t>
        <a:bodyPr/>
        <a:lstStyle/>
        <a:p>
          <a:endParaRPr lang="zh-CN" altLang="en-US"/>
        </a:p>
      </dgm:t>
    </dgm:pt>
    <dgm:pt modelId="{4E2267A9-1AB4-4BE9-883D-FA3E6353E43D}" type="sibTrans" cxnId="{5A9251BC-99EE-4525-9078-813722A8E41A}">
      <dgm:prSet/>
      <dgm:spPr/>
      <dgm:t>
        <a:bodyPr/>
        <a:lstStyle/>
        <a:p>
          <a:endParaRPr lang="zh-CN" altLang="en-US"/>
        </a:p>
      </dgm:t>
    </dgm:pt>
    <dgm:pt modelId="{8562C8AF-90B6-425E-983A-AF45B237FB3E}">
      <dgm:prSet phldrT="[文本]"/>
      <dgm:spPr/>
      <dgm:t>
        <a:bodyPr/>
        <a:lstStyle/>
        <a:p>
          <a:r>
            <a:rPr lang="zh-CN" altLang="en-US" dirty="0"/>
            <a:t>★★★★★</a:t>
          </a:r>
        </a:p>
      </dgm:t>
    </dgm:pt>
    <dgm:pt modelId="{F63F637E-0BF0-415B-A399-C96AA424E424}" type="parTrans" cxnId="{A358010E-B788-457C-990F-4BD2260FDDEF}">
      <dgm:prSet/>
      <dgm:spPr/>
      <dgm:t>
        <a:bodyPr/>
        <a:lstStyle/>
        <a:p>
          <a:endParaRPr lang="zh-CN" altLang="en-US"/>
        </a:p>
      </dgm:t>
    </dgm:pt>
    <dgm:pt modelId="{31B8CCDA-EBCD-4C0E-82C7-53E7C14F3FB7}" type="sibTrans" cxnId="{A358010E-B788-457C-990F-4BD2260FDDEF}">
      <dgm:prSet/>
      <dgm:spPr/>
      <dgm:t>
        <a:bodyPr/>
        <a:lstStyle/>
        <a:p>
          <a:endParaRPr lang="zh-CN" altLang="en-US"/>
        </a:p>
      </dgm:t>
    </dgm:pt>
    <dgm:pt modelId="{AFD61A55-F52E-425C-9424-9106D4C5EAE2}" type="pres">
      <dgm:prSet presAssocID="{0AF36875-4A88-418D-95EB-7A57A1277288}" presName="Name0" presStyleCnt="0">
        <dgm:presLayoutVars>
          <dgm:dir/>
          <dgm:animLvl val="lvl"/>
          <dgm:resizeHandles val="exact"/>
        </dgm:presLayoutVars>
      </dgm:prSet>
      <dgm:spPr/>
    </dgm:pt>
    <dgm:pt modelId="{083D7BC0-07E4-4C1E-8788-A648AC672788}" type="pres">
      <dgm:prSet presAssocID="{AE7EC32A-91B6-4F27-9C50-47C5E2E38277}" presName="Name8" presStyleCnt="0"/>
      <dgm:spPr/>
    </dgm:pt>
    <dgm:pt modelId="{171F85E8-66CF-40D6-8C3A-70A88BBEC45D}" type="pres">
      <dgm:prSet presAssocID="{AE7EC32A-91B6-4F27-9C50-47C5E2E38277}" presName="level" presStyleLbl="node1" presStyleIdx="0" presStyleCnt="4">
        <dgm:presLayoutVars>
          <dgm:chMax val="1"/>
          <dgm:bulletEnabled val="1"/>
        </dgm:presLayoutVars>
      </dgm:prSet>
      <dgm:spPr/>
    </dgm:pt>
    <dgm:pt modelId="{F53E92BE-EC8A-4E01-833B-D0090B2A1C9B}" type="pres">
      <dgm:prSet presAssocID="{AE7EC32A-91B6-4F27-9C50-47C5E2E3827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E237FB9-6F8B-46AE-84B5-C0DDA93E7955}" type="pres">
      <dgm:prSet presAssocID="{164DD163-B230-4C9B-88B7-CCDBA02B2D0B}" presName="Name8" presStyleCnt="0"/>
      <dgm:spPr/>
    </dgm:pt>
    <dgm:pt modelId="{EC0A9828-784A-4E02-A57D-60666DC9DF74}" type="pres">
      <dgm:prSet presAssocID="{164DD163-B230-4C9B-88B7-CCDBA02B2D0B}" presName="level" presStyleLbl="node1" presStyleIdx="1" presStyleCnt="4">
        <dgm:presLayoutVars>
          <dgm:chMax val="1"/>
          <dgm:bulletEnabled val="1"/>
        </dgm:presLayoutVars>
      </dgm:prSet>
      <dgm:spPr/>
    </dgm:pt>
    <dgm:pt modelId="{CBEA5AB1-DB81-4ADD-A554-9CFF80BA0B4D}" type="pres">
      <dgm:prSet presAssocID="{164DD163-B230-4C9B-88B7-CCDBA02B2D0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62F3DF5-2EB5-446C-84CF-F288AEF4A587}" type="pres">
      <dgm:prSet presAssocID="{F924B09F-0D03-4D84-AFE8-57187FD4938A}" presName="Name8" presStyleCnt="0"/>
      <dgm:spPr/>
    </dgm:pt>
    <dgm:pt modelId="{6462F498-2DBD-47D2-9848-B0A7980B8C31}" type="pres">
      <dgm:prSet presAssocID="{F924B09F-0D03-4D84-AFE8-57187FD4938A}" presName="level" presStyleLbl="node1" presStyleIdx="2" presStyleCnt="4">
        <dgm:presLayoutVars>
          <dgm:chMax val="1"/>
          <dgm:bulletEnabled val="1"/>
        </dgm:presLayoutVars>
      </dgm:prSet>
      <dgm:spPr/>
    </dgm:pt>
    <dgm:pt modelId="{22E75485-95ED-4695-A0B6-64C0223CEB7C}" type="pres">
      <dgm:prSet presAssocID="{F924B09F-0D03-4D84-AFE8-57187FD4938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4E00155-1F19-42AE-86B1-3EFDC3E60D83}" type="pres">
      <dgm:prSet presAssocID="{8562C8AF-90B6-425E-983A-AF45B237FB3E}" presName="Name8" presStyleCnt="0"/>
      <dgm:spPr/>
    </dgm:pt>
    <dgm:pt modelId="{2E9BBB6A-7104-440B-ABBF-84ACCBFB5689}" type="pres">
      <dgm:prSet presAssocID="{8562C8AF-90B6-425E-983A-AF45B237FB3E}" presName="level" presStyleLbl="node1" presStyleIdx="3" presStyleCnt="4">
        <dgm:presLayoutVars>
          <dgm:chMax val="1"/>
          <dgm:bulletEnabled val="1"/>
        </dgm:presLayoutVars>
      </dgm:prSet>
      <dgm:spPr/>
    </dgm:pt>
    <dgm:pt modelId="{1BBE6F0D-823B-4EDD-8606-C0436919E1B4}" type="pres">
      <dgm:prSet presAssocID="{8562C8AF-90B6-425E-983A-AF45B237FB3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CE0F602-1C3D-42AA-A419-FEA7C69688AF}" type="presOf" srcId="{8562C8AF-90B6-425E-983A-AF45B237FB3E}" destId="{1BBE6F0D-823B-4EDD-8606-C0436919E1B4}" srcOrd="1" destOrd="0" presId="urn:microsoft.com/office/officeart/2005/8/layout/pyramid1"/>
    <dgm:cxn modelId="{A358010E-B788-457C-990F-4BD2260FDDEF}" srcId="{0AF36875-4A88-418D-95EB-7A57A1277288}" destId="{8562C8AF-90B6-425E-983A-AF45B237FB3E}" srcOrd="3" destOrd="0" parTransId="{F63F637E-0BF0-415B-A399-C96AA424E424}" sibTransId="{31B8CCDA-EBCD-4C0E-82C7-53E7C14F3FB7}"/>
    <dgm:cxn modelId="{4D343811-2164-4318-B1F5-A9AACD339745}" type="presOf" srcId="{F924B09F-0D03-4D84-AFE8-57187FD4938A}" destId="{22E75485-95ED-4695-A0B6-64C0223CEB7C}" srcOrd="1" destOrd="0" presId="urn:microsoft.com/office/officeart/2005/8/layout/pyramid1"/>
    <dgm:cxn modelId="{6906551D-7666-4E34-AF91-240F6862CB52}" type="presOf" srcId="{8562C8AF-90B6-425E-983A-AF45B237FB3E}" destId="{2E9BBB6A-7104-440B-ABBF-84ACCBFB5689}" srcOrd="0" destOrd="0" presId="urn:microsoft.com/office/officeart/2005/8/layout/pyramid1"/>
    <dgm:cxn modelId="{1B2D7D1D-B007-4DF4-9B00-78D59CCD86E4}" srcId="{0AF36875-4A88-418D-95EB-7A57A1277288}" destId="{164DD163-B230-4C9B-88B7-CCDBA02B2D0B}" srcOrd="1" destOrd="0" parTransId="{4697B83E-ADAD-43AA-92BF-F02DCBDD2F7B}" sibTransId="{7A3458DC-09A6-44A8-BAB0-27C397E87AD5}"/>
    <dgm:cxn modelId="{32270A1E-3835-479B-8E50-46E1A6AB844A}" type="presOf" srcId="{164DD163-B230-4C9B-88B7-CCDBA02B2D0B}" destId="{CBEA5AB1-DB81-4ADD-A554-9CFF80BA0B4D}" srcOrd="1" destOrd="0" presId="urn:microsoft.com/office/officeart/2005/8/layout/pyramid1"/>
    <dgm:cxn modelId="{34777322-5D91-4D76-9E76-D165F26A175D}" type="presOf" srcId="{0AF36875-4A88-418D-95EB-7A57A1277288}" destId="{AFD61A55-F52E-425C-9424-9106D4C5EAE2}" srcOrd="0" destOrd="0" presId="urn:microsoft.com/office/officeart/2005/8/layout/pyramid1"/>
    <dgm:cxn modelId="{971D2927-0A97-4862-8D59-3D7A7C7E9056}" type="presOf" srcId="{164DD163-B230-4C9B-88B7-CCDBA02B2D0B}" destId="{EC0A9828-784A-4E02-A57D-60666DC9DF74}" srcOrd="0" destOrd="0" presId="urn:microsoft.com/office/officeart/2005/8/layout/pyramid1"/>
    <dgm:cxn modelId="{62902B5B-08EF-46B0-A623-8765C4E95CFA}" type="presOf" srcId="{AE7EC32A-91B6-4F27-9C50-47C5E2E38277}" destId="{171F85E8-66CF-40D6-8C3A-70A88BBEC45D}" srcOrd="0" destOrd="0" presId="urn:microsoft.com/office/officeart/2005/8/layout/pyramid1"/>
    <dgm:cxn modelId="{2CC49248-17A2-4BE1-B52A-177AC9F1F9AF}" type="presOf" srcId="{AE7EC32A-91B6-4F27-9C50-47C5E2E38277}" destId="{F53E92BE-EC8A-4E01-833B-D0090B2A1C9B}" srcOrd="1" destOrd="0" presId="urn:microsoft.com/office/officeart/2005/8/layout/pyramid1"/>
    <dgm:cxn modelId="{5A9251BC-99EE-4525-9078-813722A8E41A}" srcId="{0AF36875-4A88-418D-95EB-7A57A1277288}" destId="{F924B09F-0D03-4D84-AFE8-57187FD4938A}" srcOrd="2" destOrd="0" parTransId="{E8DDE697-FFF2-400F-972A-17E56EEDA6F0}" sibTransId="{4E2267A9-1AB4-4BE9-883D-FA3E6353E43D}"/>
    <dgm:cxn modelId="{8CCB5EC4-3C03-413A-BEE2-5934D2E6D9F7}" srcId="{0AF36875-4A88-418D-95EB-7A57A1277288}" destId="{AE7EC32A-91B6-4F27-9C50-47C5E2E38277}" srcOrd="0" destOrd="0" parTransId="{9491128A-A7DD-4704-9CD1-DED0BC00C0DB}" sibTransId="{10C23C1D-7854-48DE-A657-C4B61C0CF713}"/>
    <dgm:cxn modelId="{9C1C35D1-BB21-4DD5-A7E4-9DE4DD12DD30}" type="presOf" srcId="{F924B09F-0D03-4D84-AFE8-57187FD4938A}" destId="{6462F498-2DBD-47D2-9848-B0A7980B8C31}" srcOrd="0" destOrd="0" presId="urn:microsoft.com/office/officeart/2005/8/layout/pyramid1"/>
    <dgm:cxn modelId="{3FEDD439-C52C-418B-B565-1A8CB4BFA6D2}" type="presParOf" srcId="{AFD61A55-F52E-425C-9424-9106D4C5EAE2}" destId="{083D7BC0-07E4-4C1E-8788-A648AC672788}" srcOrd="0" destOrd="0" presId="urn:microsoft.com/office/officeart/2005/8/layout/pyramid1"/>
    <dgm:cxn modelId="{03284E97-7F72-431A-AB39-8932C76B12C2}" type="presParOf" srcId="{083D7BC0-07E4-4C1E-8788-A648AC672788}" destId="{171F85E8-66CF-40D6-8C3A-70A88BBEC45D}" srcOrd="0" destOrd="0" presId="urn:microsoft.com/office/officeart/2005/8/layout/pyramid1"/>
    <dgm:cxn modelId="{1328E341-7A3E-40C9-8B18-39C21BA52304}" type="presParOf" srcId="{083D7BC0-07E4-4C1E-8788-A648AC672788}" destId="{F53E92BE-EC8A-4E01-833B-D0090B2A1C9B}" srcOrd="1" destOrd="0" presId="urn:microsoft.com/office/officeart/2005/8/layout/pyramid1"/>
    <dgm:cxn modelId="{6820930B-02D7-4122-8D15-AC12D97E8D87}" type="presParOf" srcId="{AFD61A55-F52E-425C-9424-9106D4C5EAE2}" destId="{5E237FB9-6F8B-46AE-84B5-C0DDA93E7955}" srcOrd="1" destOrd="0" presId="urn:microsoft.com/office/officeart/2005/8/layout/pyramid1"/>
    <dgm:cxn modelId="{F4E01651-B28B-4F62-96DC-FB4B19D02408}" type="presParOf" srcId="{5E237FB9-6F8B-46AE-84B5-C0DDA93E7955}" destId="{EC0A9828-784A-4E02-A57D-60666DC9DF74}" srcOrd="0" destOrd="0" presId="urn:microsoft.com/office/officeart/2005/8/layout/pyramid1"/>
    <dgm:cxn modelId="{E94D6837-0039-4A1E-BAA7-1D41D596BBDC}" type="presParOf" srcId="{5E237FB9-6F8B-46AE-84B5-C0DDA93E7955}" destId="{CBEA5AB1-DB81-4ADD-A554-9CFF80BA0B4D}" srcOrd="1" destOrd="0" presId="urn:microsoft.com/office/officeart/2005/8/layout/pyramid1"/>
    <dgm:cxn modelId="{6D30EAAA-A18F-42A2-BD80-E65FEF665937}" type="presParOf" srcId="{AFD61A55-F52E-425C-9424-9106D4C5EAE2}" destId="{D62F3DF5-2EB5-446C-84CF-F288AEF4A587}" srcOrd="2" destOrd="0" presId="urn:microsoft.com/office/officeart/2005/8/layout/pyramid1"/>
    <dgm:cxn modelId="{858CA78B-10A7-42DB-9DFD-1E7AC3CC64F8}" type="presParOf" srcId="{D62F3DF5-2EB5-446C-84CF-F288AEF4A587}" destId="{6462F498-2DBD-47D2-9848-B0A7980B8C31}" srcOrd="0" destOrd="0" presId="urn:microsoft.com/office/officeart/2005/8/layout/pyramid1"/>
    <dgm:cxn modelId="{513F4738-9CDD-4743-8F5C-A12664F252EA}" type="presParOf" srcId="{D62F3DF5-2EB5-446C-84CF-F288AEF4A587}" destId="{22E75485-95ED-4695-A0B6-64C0223CEB7C}" srcOrd="1" destOrd="0" presId="urn:microsoft.com/office/officeart/2005/8/layout/pyramid1"/>
    <dgm:cxn modelId="{B8C48819-8A94-4E86-89ED-F5411DAEDFDF}" type="presParOf" srcId="{AFD61A55-F52E-425C-9424-9106D4C5EAE2}" destId="{C4E00155-1F19-42AE-86B1-3EFDC3E60D83}" srcOrd="3" destOrd="0" presId="urn:microsoft.com/office/officeart/2005/8/layout/pyramid1"/>
    <dgm:cxn modelId="{81D52753-F94B-4013-8BAA-4451022843A9}" type="presParOf" srcId="{C4E00155-1F19-42AE-86B1-3EFDC3E60D83}" destId="{2E9BBB6A-7104-440B-ABBF-84ACCBFB5689}" srcOrd="0" destOrd="0" presId="urn:microsoft.com/office/officeart/2005/8/layout/pyramid1"/>
    <dgm:cxn modelId="{F2DD41E5-3B0A-4901-B9FE-C7C98DF5B0E2}" type="presParOf" srcId="{C4E00155-1F19-42AE-86B1-3EFDC3E60D83}" destId="{1BBE6F0D-823B-4EDD-8606-C0436919E1B4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333DB-0918-4DFA-93C5-0C5C9B54DC0F}">
      <dsp:nvSpPr>
        <dsp:cNvPr id="0" name=""/>
        <dsp:cNvSpPr/>
      </dsp:nvSpPr>
      <dsp:spPr>
        <a:xfrm>
          <a:off x="68291" y="0"/>
          <a:ext cx="2151831" cy="8607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活得下去</a:t>
          </a:r>
        </a:p>
      </dsp:txBody>
      <dsp:txXfrm>
        <a:off x="498657" y="0"/>
        <a:ext cx="1291099" cy="860732"/>
      </dsp:txXfrm>
    </dsp:sp>
    <dsp:sp modelId="{99032A5D-3071-46AF-924C-6B2765385B76}">
      <dsp:nvSpPr>
        <dsp:cNvPr id="0" name=""/>
        <dsp:cNvSpPr/>
      </dsp:nvSpPr>
      <dsp:spPr>
        <a:xfrm>
          <a:off x="1953061" y="65189"/>
          <a:ext cx="2879993" cy="714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基本的物质</a:t>
          </a:r>
        </a:p>
      </dsp:txBody>
      <dsp:txXfrm>
        <a:off x="2310265" y="65189"/>
        <a:ext cx="2165585" cy="714408"/>
      </dsp:txXfrm>
    </dsp:sp>
    <dsp:sp modelId="{072953E4-4749-484E-AA86-FE566C08B742}">
      <dsp:nvSpPr>
        <dsp:cNvPr id="0" name=""/>
        <dsp:cNvSpPr/>
      </dsp:nvSpPr>
      <dsp:spPr>
        <a:xfrm>
          <a:off x="4583011" y="65189"/>
          <a:ext cx="3599991" cy="714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一般技能</a:t>
          </a:r>
          <a:r>
            <a:rPr lang="en-US" altLang="zh-CN" sz="1900" kern="1200" dirty="0"/>
            <a:t>+</a:t>
          </a:r>
          <a:r>
            <a:rPr lang="zh-CN" altLang="en-US" sz="1900" kern="1200" dirty="0"/>
            <a:t>努力</a:t>
          </a:r>
        </a:p>
      </dsp:txBody>
      <dsp:txXfrm>
        <a:off x="4940215" y="65189"/>
        <a:ext cx="2885583" cy="714408"/>
      </dsp:txXfrm>
    </dsp:sp>
    <dsp:sp modelId="{C49D35D7-DAF9-48BC-B0D4-E75FE5E43443}">
      <dsp:nvSpPr>
        <dsp:cNvPr id="0" name=""/>
        <dsp:cNvSpPr/>
      </dsp:nvSpPr>
      <dsp:spPr>
        <a:xfrm>
          <a:off x="68291" y="973264"/>
          <a:ext cx="2151831" cy="8607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活得体面</a:t>
          </a:r>
        </a:p>
      </dsp:txBody>
      <dsp:txXfrm>
        <a:off x="498657" y="973264"/>
        <a:ext cx="1291099" cy="860732"/>
      </dsp:txXfrm>
    </dsp:sp>
    <dsp:sp modelId="{2324387F-7AE1-4FB1-AC3D-6CBD10C6B4AD}">
      <dsp:nvSpPr>
        <dsp:cNvPr id="0" name=""/>
        <dsp:cNvSpPr/>
      </dsp:nvSpPr>
      <dsp:spPr>
        <a:xfrm>
          <a:off x="1953061" y="1046424"/>
          <a:ext cx="2879993" cy="714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更丰富的物质</a:t>
          </a:r>
        </a:p>
      </dsp:txBody>
      <dsp:txXfrm>
        <a:off x="2310265" y="1046424"/>
        <a:ext cx="2165585" cy="714408"/>
      </dsp:txXfrm>
    </dsp:sp>
    <dsp:sp modelId="{842AFF75-E2A3-4CCD-8977-AC7AA12A353C}">
      <dsp:nvSpPr>
        <dsp:cNvPr id="0" name=""/>
        <dsp:cNvSpPr/>
      </dsp:nvSpPr>
      <dsp:spPr>
        <a:xfrm>
          <a:off x="4583011" y="1046424"/>
          <a:ext cx="3599991" cy="714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专业技能</a:t>
          </a:r>
          <a:r>
            <a:rPr lang="en-US" altLang="zh-CN" sz="1900" kern="1200" dirty="0"/>
            <a:t>+</a:t>
          </a:r>
          <a:r>
            <a:rPr lang="zh-CN" altLang="en-US" sz="1900" kern="1200" dirty="0"/>
            <a:t>努力</a:t>
          </a:r>
        </a:p>
      </dsp:txBody>
      <dsp:txXfrm>
        <a:off x="4940215" y="1046424"/>
        <a:ext cx="2885583" cy="714408"/>
      </dsp:txXfrm>
    </dsp:sp>
    <dsp:sp modelId="{0190C5DD-28E2-4312-AB2E-264FCE7FADF5}">
      <dsp:nvSpPr>
        <dsp:cNvPr id="0" name=""/>
        <dsp:cNvSpPr/>
      </dsp:nvSpPr>
      <dsp:spPr>
        <a:xfrm>
          <a:off x="68291" y="1954499"/>
          <a:ext cx="2151831" cy="8607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活得精彩</a:t>
          </a:r>
        </a:p>
      </dsp:txBody>
      <dsp:txXfrm>
        <a:off x="498657" y="1954499"/>
        <a:ext cx="1291099" cy="860732"/>
      </dsp:txXfrm>
    </dsp:sp>
    <dsp:sp modelId="{624E5BBE-7D12-4308-A87B-A593CEA11D51}">
      <dsp:nvSpPr>
        <dsp:cNvPr id="0" name=""/>
        <dsp:cNvSpPr/>
      </dsp:nvSpPr>
      <dsp:spPr>
        <a:xfrm>
          <a:off x="1953061" y="2027659"/>
          <a:ext cx="2879993" cy="714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一定的物质</a:t>
          </a:r>
          <a:r>
            <a:rPr lang="en-US" altLang="zh-CN" sz="1900" kern="1200" dirty="0"/>
            <a:t>+</a:t>
          </a:r>
          <a:r>
            <a:rPr lang="zh-CN" altLang="en-US" sz="1900" kern="1200" dirty="0"/>
            <a:t>丰富的精神世界</a:t>
          </a:r>
        </a:p>
      </dsp:txBody>
      <dsp:txXfrm>
        <a:off x="2310265" y="2027659"/>
        <a:ext cx="2165585" cy="714408"/>
      </dsp:txXfrm>
    </dsp:sp>
    <dsp:sp modelId="{19D18804-1FDF-46C7-8F17-05AD21F498B2}">
      <dsp:nvSpPr>
        <dsp:cNvPr id="0" name=""/>
        <dsp:cNvSpPr/>
      </dsp:nvSpPr>
      <dsp:spPr>
        <a:xfrm>
          <a:off x="4583011" y="2027659"/>
          <a:ext cx="3599991" cy="714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专业技能</a:t>
          </a:r>
          <a:r>
            <a:rPr lang="en-US" altLang="zh-CN" sz="1900" kern="1200" dirty="0"/>
            <a:t>+</a:t>
          </a:r>
          <a:r>
            <a:rPr lang="zh-CN" altLang="en-US" sz="1900" kern="1200" dirty="0"/>
            <a:t>自足的心态</a:t>
          </a:r>
        </a:p>
      </dsp:txBody>
      <dsp:txXfrm>
        <a:off x="4940215" y="2027659"/>
        <a:ext cx="2885583" cy="714408"/>
      </dsp:txXfrm>
    </dsp:sp>
    <dsp:sp modelId="{C69A7C99-A50C-4812-8C98-34E93F5AF755}">
      <dsp:nvSpPr>
        <dsp:cNvPr id="0" name=""/>
        <dsp:cNvSpPr/>
      </dsp:nvSpPr>
      <dsp:spPr>
        <a:xfrm>
          <a:off x="68291" y="2935734"/>
          <a:ext cx="2151831" cy="8607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活出自我</a:t>
          </a:r>
        </a:p>
      </dsp:txBody>
      <dsp:txXfrm>
        <a:off x="498657" y="2935734"/>
        <a:ext cx="1291099" cy="860732"/>
      </dsp:txXfrm>
    </dsp:sp>
    <dsp:sp modelId="{5242402F-3CB7-4182-AFC2-B660E328EA5E}">
      <dsp:nvSpPr>
        <dsp:cNvPr id="0" name=""/>
        <dsp:cNvSpPr/>
      </dsp:nvSpPr>
      <dsp:spPr>
        <a:xfrm>
          <a:off x="1953061" y="3008894"/>
          <a:ext cx="2879993" cy="714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内在</a:t>
          </a:r>
          <a:r>
            <a:rPr lang="en-US" altLang="zh-CN" sz="1900" kern="1200" dirty="0"/>
            <a:t>(</a:t>
          </a:r>
          <a:r>
            <a:rPr lang="zh-CN" altLang="en-US" sz="1900" kern="1200" dirty="0"/>
            <a:t>精神</a:t>
          </a:r>
          <a:r>
            <a:rPr lang="en-US" altLang="zh-CN" sz="1900" kern="1200" dirty="0"/>
            <a:t>)</a:t>
          </a:r>
          <a:r>
            <a:rPr lang="zh-CN" altLang="en-US" sz="1900" kern="1200" dirty="0"/>
            <a:t>与外在</a:t>
          </a:r>
          <a:r>
            <a:rPr lang="en-US" altLang="zh-CN" sz="1900" kern="1200" dirty="0"/>
            <a:t>(</a:t>
          </a:r>
          <a:r>
            <a:rPr lang="zh-CN" altLang="en-US" sz="1900" kern="1200" dirty="0"/>
            <a:t>物质</a:t>
          </a:r>
          <a:r>
            <a:rPr lang="en-US" altLang="zh-CN" sz="1900" kern="1200" dirty="0"/>
            <a:t>)</a:t>
          </a:r>
          <a:r>
            <a:rPr lang="zh-CN" altLang="en-US" sz="1900" kern="1200" dirty="0"/>
            <a:t>的平衡和统一</a:t>
          </a:r>
        </a:p>
      </dsp:txBody>
      <dsp:txXfrm>
        <a:off x="2310265" y="3008894"/>
        <a:ext cx="2165585" cy="714408"/>
      </dsp:txXfrm>
    </dsp:sp>
    <dsp:sp modelId="{E5B86FEF-74DE-471B-AD66-EB19FE831053}">
      <dsp:nvSpPr>
        <dsp:cNvPr id="0" name=""/>
        <dsp:cNvSpPr/>
      </dsp:nvSpPr>
      <dsp:spPr>
        <a:xfrm>
          <a:off x="4583011" y="3008894"/>
          <a:ext cx="3599991" cy="71440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持续学习、不断成长</a:t>
          </a:r>
        </a:p>
      </dsp:txBody>
      <dsp:txXfrm>
        <a:off x="4940215" y="3008894"/>
        <a:ext cx="2885583" cy="714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F85E8-66CF-40D6-8C3A-70A88BBEC45D}">
      <dsp:nvSpPr>
        <dsp:cNvPr id="0" name=""/>
        <dsp:cNvSpPr/>
      </dsp:nvSpPr>
      <dsp:spPr>
        <a:xfrm>
          <a:off x="595312" y="0"/>
          <a:ext cx="396875" cy="951677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★</a:t>
          </a:r>
        </a:p>
      </dsp:txBody>
      <dsp:txXfrm>
        <a:off x="595312" y="0"/>
        <a:ext cx="396875" cy="951677"/>
      </dsp:txXfrm>
    </dsp:sp>
    <dsp:sp modelId="{EC0A9828-784A-4E02-A57D-60666DC9DF74}">
      <dsp:nvSpPr>
        <dsp:cNvPr id="0" name=""/>
        <dsp:cNvSpPr/>
      </dsp:nvSpPr>
      <dsp:spPr>
        <a:xfrm>
          <a:off x="396875" y="951677"/>
          <a:ext cx="793750" cy="951677"/>
        </a:xfrm>
        <a:prstGeom prst="trapezoid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★★★</a:t>
          </a:r>
        </a:p>
      </dsp:txBody>
      <dsp:txXfrm>
        <a:off x="535781" y="951677"/>
        <a:ext cx="515937" cy="951677"/>
      </dsp:txXfrm>
    </dsp:sp>
    <dsp:sp modelId="{6462F498-2DBD-47D2-9848-B0A7980B8C31}">
      <dsp:nvSpPr>
        <dsp:cNvPr id="0" name=""/>
        <dsp:cNvSpPr/>
      </dsp:nvSpPr>
      <dsp:spPr>
        <a:xfrm>
          <a:off x="198437" y="1903354"/>
          <a:ext cx="1190625" cy="951677"/>
        </a:xfrm>
        <a:prstGeom prst="trapezoid">
          <a:avLst>
            <a:gd name="adj" fmla="val 2085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★★★★</a:t>
          </a:r>
        </a:p>
      </dsp:txBody>
      <dsp:txXfrm>
        <a:off x="406796" y="1903354"/>
        <a:ext cx="773906" cy="951677"/>
      </dsp:txXfrm>
    </dsp:sp>
    <dsp:sp modelId="{2E9BBB6A-7104-440B-ABBF-84ACCBFB5689}">
      <dsp:nvSpPr>
        <dsp:cNvPr id="0" name=""/>
        <dsp:cNvSpPr/>
      </dsp:nvSpPr>
      <dsp:spPr>
        <a:xfrm>
          <a:off x="0" y="2855031"/>
          <a:ext cx="1587500" cy="951677"/>
        </a:xfrm>
        <a:prstGeom prst="trapezoid">
          <a:avLst>
            <a:gd name="adj" fmla="val 2085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★★★★★</a:t>
          </a:r>
        </a:p>
      </dsp:txBody>
      <dsp:txXfrm>
        <a:off x="277812" y="2855031"/>
        <a:ext cx="1031875" cy="951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2B45A-D909-4847-A1C9-4A867F2000D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88E48-5B3C-44BF-B58E-7DF9E3B1DD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06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多数人都认为，读书是有益的，但只有少数人真正会去读。</a:t>
            </a:r>
            <a:endParaRPr lang="en-US" altLang="zh-CN" dirty="0"/>
          </a:p>
          <a:p>
            <a:r>
              <a:rPr lang="zh-CN" altLang="en-US" dirty="0"/>
              <a:t>即使是爱读书的人，也未必就想明白了读书于人生的意义之所在。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88E48-5B3C-44BF-B58E-7DF9E3B1DD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091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形与实不相符：</a:t>
            </a:r>
            <a:endParaRPr lang="en-US" altLang="zh-CN" dirty="0"/>
          </a:p>
          <a:p>
            <a:r>
              <a:rPr lang="zh-CN" altLang="en-US" dirty="0"/>
              <a:t>看八卦、刷新闻等“形”似阅读，但未必又其“实”。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88E48-5B3C-44BF-B58E-7DF9E3B1DD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35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广度：时间扩展：历史，地理扩展：异国他乡</a:t>
            </a:r>
            <a:endParaRPr lang="en-US" altLang="zh-CN" dirty="0"/>
          </a:p>
          <a:p>
            <a:r>
              <a:rPr lang="zh-CN" altLang="en-US" dirty="0"/>
              <a:t>深度：站在巨人的肩膀上，思想可以穿越时空</a:t>
            </a:r>
            <a:endParaRPr lang="en-US" altLang="zh-CN" dirty="0"/>
          </a:p>
          <a:p>
            <a:r>
              <a:rPr lang="zh-CN" altLang="en-US" dirty="0"/>
              <a:t>外在感知：不同的人到同一景点，其发现和感受到的美是不一样的</a:t>
            </a:r>
            <a:endParaRPr lang="en-US" altLang="zh-CN" dirty="0"/>
          </a:p>
          <a:p>
            <a:r>
              <a:rPr lang="zh-CN" altLang="en-US" dirty="0"/>
              <a:t>内在感受：不同的人在同样的场景下，其情感和体验也是不一样的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88E48-5B3C-44BF-B58E-7DF9E3B1DD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67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88E48-5B3C-44BF-B58E-7DF9E3B1DD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032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88E48-5B3C-44BF-B58E-7DF9E3B1DD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0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1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56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9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636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31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26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72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844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68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42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77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20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6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96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40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19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29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7DFFF5-EB4D-41DC-8890-E794C9BBED09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15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1-lB3KcVuiajBiQPW-Fi1A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m.dushu.io/Fragment/9z7wx97sxxjqagu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mp.weixin.qq.com/s?__biz=MjM5OTM5OTAyMQ==&amp;mid=2654430305&amp;idx=1&amp;sn=af61cd8a0cffa5f901b1c169f1eb9081&amp;chksm=bcffdf638b885675b3fefe242d55af80695235941fb58fd9dca027ca69d19913f32a94eae1c5&amp;scene=0&amp;key=cde9f53f8128acbdf7e581b9107bd95a05e18956305bac42999d3cc6c8b292ff0adeb7946489cd781f0afb7ae6117a23&amp;ascene=1&amp;uin=MTAxNDExMzMwMA%3D%3D&amp;devicetype=Windows+10&amp;version=6202002e&amp;pass_ticket=Ylc5i3PooeizdSt02wEzD2f99EOR/NCb5EKU3lyhacLR8TJd5rImAMZR92Elk/Z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关于读书意义的思考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i="1" dirty="0"/>
              <a:t>为什么要不断读书</a:t>
            </a:r>
            <a:endParaRPr lang="en-US" altLang="zh-CN" i="1" dirty="0"/>
          </a:p>
          <a:p>
            <a:r>
              <a:rPr lang="en-US" altLang="zh-CN" i="1" dirty="0"/>
              <a:t>winstarwang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06749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DCAB5-CED5-4A0D-BDDB-90E510A2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读书小组的规则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41019-7311-4DF1-8F4F-76CFFF9C2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/>
              <a:t>人员：在精不在多，核心人员固定，旁听人员流动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内容：</a:t>
            </a:r>
            <a:endParaRPr lang="en-US" altLang="zh-CN" dirty="0"/>
          </a:p>
          <a:p>
            <a:pPr lvl="1"/>
            <a:r>
              <a:rPr lang="zh-CN" altLang="en-US" dirty="0"/>
              <a:t>小而精，忌泛泛而谈，重点是在</a:t>
            </a:r>
            <a:r>
              <a:rPr lang="en-US" altLang="zh-CN" dirty="0"/>
              <a:t>30</a:t>
            </a:r>
            <a:r>
              <a:rPr lang="zh-CN" altLang="en-US" dirty="0"/>
              <a:t>分钟内把一个话题讲透</a:t>
            </a:r>
            <a:endParaRPr lang="en-US" altLang="zh-CN" dirty="0"/>
          </a:p>
          <a:p>
            <a:pPr lvl="1"/>
            <a:r>
              <a:rPr lang="zh-CN" altLang="en-US" dirty="0"/>
              <a:t>内容形式无具体要求：可以</a:t>
            </a:r>
            <a:r>
              <a:rPr lang="en-US" altLang="zh-CN" dirty="0"/>
              <a:t>PPT</a:t>
            </a:r>
            <a:r>
              <a:rPr lang="zh-CN" altLang="en-US" dirty="0"/>
              <a:t>，可以直接板书等各种有益形式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形式：</a:t>
            </a:r>
            <a:endParaRPr lang="en-US" altLang="zh-CN" dirty="0"/>
          </a:p>
          <a:p>
            <a:pPr lvl="1"/>
            <a:r>
              <a:rPr lang="zh-CN" altLang="en-US" dirty="0"/>
              <a:t>每两周一次，轮流组织和分享</a:t>
            </a:r>
            <a:endParaRPr lang="en-US" altLang="zh-CN" dirty="0"/>
          </a:p>
          <a:p>
            <a:pPr lvl="1"/>
            <a:r>
              <a:rPr lang="zh-CN" altLang="en-US" dirty="0"/>
              <a:t>事前有计划，事后有输出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发展：核心成员邀请制加入，先做候选，达到一定条件再正式接纳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933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BDA338-0852-4EBD-9FCF-2894F8E005B6}"/>
              </a:ext>
            </a:extLst>
          </p:cNvPr>
          <p:cNvSpPr/>
          <p:nvPr/>
        </p:nvSpPr>
        <p:spPr>
          <a:xfrm>
            <a:off x="4817446" y="2967335"/>
            <a:ext cx="2557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End</a:t>
            </a:r>
            <a:endParaRPr lang="zh-CN" alt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2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FF73E-9EDB-4753-9256-8A3E1513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读书的一般化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78B8D2-CCF5-4F79-BDB3-C91DD09EF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形</a:t>
            </a:r>
            <a:r>
              <a:rPr lang="zh-CN" altLang="en-US" dirty="0"/>
              <a:t>：阅读、听书、看影视作品、旅行、与人交流等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实</a:t>
            </a:r>
            <a:r>
              <a:rPr lang="zh-CN" altLang="en-US" dirty="0"/>
              <a:t>：让心灵更丰富、让思想更深刻，即人的成长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这里说的</a:t>
            </a:r>
            <a:r>
              <a:rPr lang="zh-CN" altLang="en-US" b="1" dirty="0"/>
              <a:t>“读书”：只重其“实”，不看其“形”，其一般化定义为：</a:t>
            </a:r>
            <a:r>
              <a:rPr lang="zh-CN" altLang="en-US" b="1" dirty="0">
                <a:solidFill>
                  <a:srgbClr val="FF0000"/>
                </a:solidFill>
              </a:rPr>
              <a:t>一切可以增进知识、促进个人成长的活动</a:t>
            </a:r>
          </a:p>
        </p:txBody>
      </p:sp>
    </p:spTree>
    <p:extLst>
      <p:ext uri="{BB962C8B-B14F-4D97-AF65-F5344CB8AC3E}">
        <p14:creationId xmlns:p14="http://schemas.microsoft.com/office/powerpoint/2010/main" val="3475012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59E68-A2EF-4220-8A08-27C23E70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生活追求与读书的关系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A754B89-2496-4A8F-B490-33EC1EB23A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688755"/>
              </p:ext>
            </p:extLst>
          </p:nvPr>
        </p:nvGraphicFramePr>
        <p:xfrm>
          <a:off x="1162050" y="2451216"/>
          <a:ext cx="9601200" cy="3806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AF0A8936-53C9-4F4A-B37F-467E1D5AB4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017226"/>
              </p:ext>
            </p:extLst>
          </p:nvPr>
        </p:nvGraphicFramePr>
        <p:xfrm>
          <a:off x="9394825" y="2425932"/>
          <a:ext cx="1587500" cy="3806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3321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F5F01BD1-E3CB-4562-A77C-00A3ED2462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10">
            <a:extLst>
              <a:ext uri="{FF2B5EF4-FFF2-40B4-BE49-F238E27FC236}">
                <a16:creationId xmlns:a16="http://schemas.microsoft.com/office/drawing/2014/main" id="{492030E9-8BC2-4840-8C6B-991B68C51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1493CA-1EAE-4C5B-9C46-8437DD51C6EB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1B01891-F01D-4D0D-A631-E29F0EA8EF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B1DE3F-E4E6-4E5E-9213-CB6C7AA92C81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7" name="Picture 14">
              <a:extLst>
                <a:ext uri="{FF2B5EF4-FFF2-40B4-BE49-F238E27FC236}">
                  <a16:creationId xmlns:a16="http://schemas.microsoft.com/office/drawing/2014/main" id="{8AFE6BB3-9290-46EA-8067-AA9277C708BA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8" name="Straight Connector 16">
            <a:extLst>
              <a:ext uri="{FF2B5EF4-FFF2-40B4-BE49-F238E27FC236}">
                <a16:creationId xmlns:a16="http://schemas.microsoft.com/office/drawing/2014/main" id="{043EE5F5-AF73-46E3-90B6-27EEFDAC359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18">
            <a:extLst>
              <a:ext uri="{FF2B5EF4-FFF2-40B4-BE49-F238E27FC236}">
                <a16:creationId xmlns:a16="http://schemas.microsoft.com/office/drawing/2014/main" id="{75325209-1BB3-4A1C-97C2-17DCDC1659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469FFB-33C5-48A1-9DC1-F7A0EBF7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871" y="1191132"/>
            <a:ext cx="1703583" cy="428574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8C5637D-6B5C-419A-80FC-721E0C40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262626"/>
                </a:solidFill>
              </a:rPr>
              <a:t>读书能带来什么</a:t>
            </a:r>
            <a:r>
              <a:rPr lang="en-US" altLang="zh-CN">
                <a:solidFill>
                  <a:srgbClr val="262626"/>
                </a:solidFill>
              </a:rPr>
              <a:t> </a:t>
            </a:r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4DEEDE-E2B9-4B2B-A423-114F94CD7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262626"/>
                </a:solidFill>
              </a:rPr>
              <a:t>更广阔的视野（广度）</a:t>
            </a:r>
            <a:endParaRPr lang="en-US" altLang="zh-CN" dirty="0">
              <a:solidFill>
                <a:srgbClr val="262626"/>
              </a:solidFill>
            </a:endParaRPr>
          </a:p>
          <a:p>
            <a:r>
              <a:rPr lang="zh-CN" altLang="en-US" dirty="0">
                <a:solidFill>
                  <a:srgbClr val="262626"/>
                </a:solidFill>
              </a:rPr>
              <a:t>更深刻的思想（深度）</a:t>
            </a:r>
            <a:endParaRPr lang="en-US" altLang="zh-CN" dirty="0">
              <a:solidFill>
                <a:srgbClr val="262626"/>
              </a:solidFill>
            </a:endParaRPr>
          </a:p>
          <a:p>
            <a:r>
              <a:rPr lang="zh-CN" altLang="en-US" dirty="0">
                <a:solidFill>
                  <a:srgbClr val="262626"/>
                </a:solidFill>
              </a:rPr>
              <a:t>更真实、更精彩、更奇妙的世界认识（外在感知）</a:t>
            </a:r>
            <a:endParaRPr lang="en-US" altLang="zh-CN" dirty="0">
              <a:solidFill>
                <a:srgbClr val="262626"/>
              </a:solidFill>
            </a:endParaRPr>
          </a:p>
          <a:p>
            <a:r>
              <a:rPr lang="zh-CN" altLang="en-US" dirty="0">
                <a:solidFill>
                  <a:srgbClr val="262626"/>
                </a:solidFill>
              </a:rPr>
              <a:t>更丰富、更惊奇、更独特的人生体验（内在感受）</a:t>
            </a: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8F572E-407C-4A46-87F8-D07B27423075}"/>
              </a:ext>
            </a:extLst>
          </p:cNvPr>
          <p:cNvSpPr txBox="1"/>
          <p:nvPr/>
        </p:nvSpPr>
        <p:spPr>
          <a:xfrm>
            <a:off x="761504" y="5667283"/>
            <a:ext cx="387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看到光明，而不是活在虚假的世界中</a:t>
            </a:r>
            <a:endParaRPr lang="zh-CN" altLang="en-US" sz="11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21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36A0D-525C-48D9-8DE9-1EE4F8E0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惯性定律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0AD23-7F99-4DA3-9D3F-D50BD8D6D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如果外在趋于稳定，思想、行为、感受都会因惯性而趋向于固化。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思考是反人性的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/>
              <a:t>	</a:t>
            </a:r>
            <a:r>
              <a:rPr lang="zh-CN" altLang="en-US" b="1" dirty="0"/>
              <a:t>为什么？因为动脑太累了。</a:t>
            </a:r>
            <a:r>
              <a:rPr lang="zh-CN" altLang="en-US" dirty="0"/>
              <a:t>人类大脑的能量消耗率达到</a:t>
            </a:r>
            <a:r>
              <a:rPr lang="en-US" altLang="zh-CN" dirty="0"/>
              <a:t>20%-30%</a:t>
            </a:r>
            <a:r>
              <a:rPr lang="zh-CN" altLang="en-US" dirty="0"/>
              <a:t>，为了维持生存，当然是尽量减少脑力消耗。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人是环境的动物，每个人都是活在自己想象的小世界中，只不过有些人不断地扩展自己小世界的边界，从而获得了丰富。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925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0101D-F39A-4E23-9B95-CC9EF172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知识流量定律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0DED0C-F089-4E99-9438-9B083CA337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R</a:t>
                </a:r>
                <a:r>
                  <a:rPr lang="zh-CN" altLang="en-US" dirty="0"/>
                  <a:t>：最终结果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K</a:t>
                </a:r>
                <a:r>
                  <a:rPr lang="zh-CN" altLang="en-US" dirty="0"/>
                  <a:t>：知识流量（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主动</a:t>
                </a:r>
                <a:r>
                  <a:rPr lang="zh-CN" altLang="en-US" dirty="0"/>
                  <a:t>与被动、数量与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质量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L</a:t>
                </a:r>
                <a:r>
                  <a:rPr lang="zh-CN" altLang="en-US" dirty="0"/>
                  <a:t>：学习效率（思维方式、阅读能力、梳理沉淀、归纳总结）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A</a:t>
                </a:r>
                <a:r>
                  <a:rPr lang="zh-CN" altLang="en-US" dirty="0"/>
                  <a:t>：实践应用（知行合一、理论结合实践 ）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0DED0C-F089-4E99-9438-9B083CA337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47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11">
            <a:extLst>
              <a:ext uri="{FF2B5EF4-FFF2-40B4-BE49-F238E27FC236}">
                <a16:creationId xmlns:a16="http://schemas.microsoft.com/office/drawing/2014/main" id="{75E66D3F-14EA-4BCD-819B-EEF581746B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13">
            <a:extLst>
              <a:ext uri="{FF2B5EF4-FFF2-40B4-BE49-F238E27FC236}">
                <a16:creationId xmlns:a16="http://schemas.microsoft.com/office/drawing/2014/main" id="{D49D3EDE-CC3B-4573-A04B-26F32F1B2E7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0D0D4B-CC81-434D-B595-71AA691923BC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15">
              <a:extLst>
                <a:ext uri="{FF2B5EF4-FFF2-40B4-BE49-F238E27FC236}">
                  <a16:creationId xmlns:a16="http://schemas.microsoft.com/office/drawing/2014/main" id="{B8047919-8C66-4EF3-9979-FB7112EB66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0195C4-7BCF-469C-A003-AC2F0D2F9109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4" name="Picture 17">
              <a:extLst>
                <a:ext uri="{FF2B5EF4-FFF2-40B4-BE49-F238E27FC236}">
                  <a16:creationId xmlns:a16="http://schemas.microsoft.com/office/drawing/2014/main" id="{CEE82425-33CD-4CF1-9623-91BECE687F65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75" name="Straight Connector 19">
            <a:extLst>
              <a:ext uri="{FF2B5EF4-FFF2-40B4-BE49-F238E27FC236}">
                <a16:creationId xmlns:a16="http://schemas.microsoft.com/office/drawing/2014/main" id="{A456CE10-0EE3-4503-ACF3-1D53A6FDBBB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21">
            <a:extLst>
              <a:ext uri="{FF2B5EF4-FFF2-40B4-BE49-F238E27FC236}">
                <a16:creationId xmlns:a16="http://schemas.microsoft.com/office/drawing/2014/main" id="{DD5289D1-D3B7-4C53-823E-280A79C02E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内容占位符 3">
            <a:extLst>
              <a:ext uri="{FF2B5EF4-FFF2-40B4-BE49-F238E27FC236}">
                <a16:creationId xmlns:a16="http://schemas.microsoft.com/office/drawing/2014/main" id="{BFDAD1CB-0685-4E9A-80BA-77353989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868" y="1410208"/>
            <a:ext cx="3540430" cy="38587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4C77996-47BE-4D2B-94FB-1532A6C1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262626"/>
                </a:solidFill>
              </a:rPr>
              <a:t>学习金字塔</a:t>
            </a:r>
          </a:p>
        </p:txBody>
      </p:sp>
      <p:sp>
        <p:nvSpPr>
          <p:cNvPr id="78" name="Content Placeholder 8"/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262626"/>
                </a:solidFill>
              </a:rPr>
              <a:t>用输出倒逼输入</a:t>
            </a:r>
            <a:endParaRPr lang="en-US" altLang="zh-CN" dirty="0">
              <a:solidFill>
                <a:srgbClr val="262626"/>
              </a:solidFill>
            </a:endParaRPr>
          </a:p>
          <a:p>
            <a:r>
              <a:rPr lang="zh-CN" altLang="en-US" dirty="0">
                <a:solidFill>
                  <a:srgbClr val="262626"/>
                </a:solidFill>
              </a:rPr>
              <a:t>从“学以致用”到“用以致学”</a:t>
            </a:r>
            <a:endParaRPr lang="en-US" altLang="zh-CN" dirty="0">
              <a:solidFill>
                <a:srgbClr val="262626"/>
              </a:solidFill>
            </a:endParaRPr>
          </a:p>
          <a:p>
            <a:r>
              <a:rPr lang="zh-CN" altLang="en-US" dirty="0">
                <a:solidFill>
                  <a:srgbClr val="262626"/>
                </a:solidFill>
                <a:hlinkClick r:id="rId7"/>
              </a:rPr>
              <a:t>碎片化学习是个骗局</a:t>
            </a:r>
            <a:endParaRPr lang="en-US" altLang="zh-CN" dirty="0">
              <a:solidFill>
                <a:srgbClr val="262626"/>
              </a:solidFill>
            </a:endParaRPr>
          </a:p>
          <a:p>
            <a:r>
              <a:rPr lang="zh-CN" altLang="en-US" dirty="0">
                <a:solidFill>
                  <a:srgbClr val="262626"/>
                </a:solidFill>
                <a:hlinkClick r:id="rId8"/>
              </a:rPr>
              <a:t>深度思考与深度学习才是捷径</a:t>
            </a:r>
            <a:endParaRPr lang="en-US" altLang="zh-CN" dirty="0">
              <a:solidFill>
                <a:srgbClr val="262626"/>
              </a:solidFill>
            </a:endParaRPr>
          </a:p>
          <a:p>
            <a:r>
              <a:rPr lang="zh-CN" altLang="en-US" dirty="0">
                <a:solidFill>
                  <a:srgbClr val="262626"/>
                </a:solidFill>
                <a:hlinkClick r:id="rId9"/>
              </a:rPr>
              <a:t>知识体系</a:t>
            </a:r>
            <a:endParaRPr lang="en-US" altLang="zh-CN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4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403C1-99DF-4F24-82D5-B41BE752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262626"/>
                </a:solidFill>
              </a:rPr>
              <a:t>知识体系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781BD26-8E09-49F4-996E-9E36DB603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0864" y="2425707"/>
            <a:ext cx="5733717" cy="38064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762847-F62A-4CA2-920A-855C148B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963" y="2425707"/>
            <a:ext cx="762106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7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3C320-C0BF-42ED-81EB-3E730855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读书小组的价值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911E9B-143E-4A5E-BFB6-48579870B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整体上：知识与思想的分享、交流、探讨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对讲者：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自身知识的内化整理与输出，通过交流可加深认知层次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思维和表达能力的锻炼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对听者：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视野的开阔，知识面的扩展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思想上的碰撞与交流，加深原有知识的认知层次</a:t>
            </a:r>
          </a:p>
        </p:txBody>
      </p:sp>
    </p:spTree>
    <p:extLst>
      <p:ext uri="{BB962C8B-B14F-4D97-AF65-F5344CB8AC3E}">
        <p14:creationId xmlns:p14="http://schemas.microsoft.com/office/powerpoint/2010/main" val="761637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3696</TotalTime>
  <Words>592</Words>
  <Application>Microsoft Office PowerPoint</Application>
  <PresentationFormat>宽屏</PresentationFormat>
  <Paragraphs>80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华文楷体</vt:lpstr>
      <vt:lpstr>华文新魏</vt:lpstr>
      <vt:lpstr>Arial</vt:lpstr>
      <vt:lpstr>Cambria Math</vt:lpstr>
      <vt:lpstr>Constantia</vt:lpstr>
      <vt:lpstr>Franklin Gothic Book</vt:lpstr>
      <vt:lpstr>环保</vt:lpstr>
      <vt:lpstr>关于读书意义的思考</vt:lpstr>
      <vt:lpstr>读书的一般化</vt:lpstr>
      <vt:lpstr>生活追求与读书的关系</vt:lpstr>
      <vt:lpstr>读书能带来什么 </vt:lpstr>
      <vt:lpstr>惯性定律</vt:lpstr>
      <vt:lpstr>知识流量定律</vt:lpstr>
      <vt:lpstr>学习金字塔</vt:lpstr>
      <vt:lpstr>知识体系</vt:lpstr>
      <vt:lpstr>读书小组的价值</vt:lpstr>
      <vt:lpstr>读书小组的规则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Simplicity</dc:title>
  <dc:creator>winstarwang</dc:creator>
  <cp:lastModifiedBy>winstarwang</cp:lastModifiedBy>
  <cp:revision>59</cp:revision>
  <dcterms:created xsi:type="dcterms:W3CDTF">2016-11-17T07:09:00Z</dcterms:created>
  <dcterms:modified xsi:type="dcterms:W3CDTF">2018-01-31T10:22:35Z</dcterms:modified>
</cp:coreProperties>
</file>